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зак Максим" initials="КМ" lastIdx="1" clrIdx="0">
    <p:extLst>
      <p:ext uri="{19B8F6BF-5375-455C-9EA6-DF929625EA0E}">
        <p15:presenceInfo xmlns:p15="http://schemas.microsoft.com/office/powerpoint/2012/main" userId="S-1-5-21-852153761-3565781193-1066350939-7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0" d="100"/>
          <a:sy n="70" d="100"/>
        </p:scale>
        <p:origin x="3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424940"/>
          </a:xfrm>
          <a:custGeom>
            <a:avLst/>
            <a:gdLst/>
            <a:ahLst/>
            <a:cxnLst/>
            <a:rect l="l" t="t" r="r" b="b"/>
            <a:pathLst>
              <a:path w="20104100" h="1424940">
                <a:moveTo>
                  <a:pt x="0" y="1424700"/>
                </a:moveTo>
                <a:lnTo>
                  <a:pt x="20104099" y="1424700"/>
                </a:lnTo>
                <a:lnTo>
                  <a:pt x="20104099" y="0"/>
                </a:lnTo>
                <a:lnTo>
                  <a:pt x="0" y="0"/>
                </a:lnTo>
                <a:lnTo>
                  <a:pt x="0" y="1424700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7C933C08-038D-4800-8C31-1DDEAF7CC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104100" cy="1130865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7571685"/>
            <a:ext cx="20104100" cy="3736975"/>
          </a:xfrm>
          <a:custGeom>
            <a:avLst/>
            <a:gdLst/>
            <a:ahLst/>
            <a:cxnLst/>
            <a:rect l="l" t="t" r="r" b="b"/>
            <a:pathLst>
              <a:path w="20104100" h="3736975">
                <a:moveTo>
                  <a:pt x="0" y="3736870"/>
                </a:moveTo>
                <a:lnTo>
                  <a:pt x="20104099" y="3736870"/>
                </a:lnTo>
                <a:lnTo>
                  <a:pt x="20104099" y="0"/>
                </a:lnTo>
                <a:lnTo>
                  <a:pt x="0" y="0"/>
                </a:lnTo>
                <a:lnTo>
                  <a:pt x="0" y="3736870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7217" y="9110626"/>
            <a:ext cx="5895975" cy="1828800"/>
          </a:xfrm>
          <a:custGeom>
            <a:avLst/>
            <a:gdLst/>
            <a:ahLst/>
            <a:cxnLst/>
            <a:rect l="l" t="t" r="r" b="b"/>
            <a:pathLst>
              <a:path w="5895975" h="1828800">
                <a:moveTo>
                  <a:pt x="3251118" y="1816100"/>
                </a:moveTo>
                <a:lnTo>
                  <a:pt x="2644806" y="1816100"/>
                </a:lnTo>
                <a:lnTo>
                  <a:pt x="2694826" y="1828800"/>
                </a:lnTo>
                <a:lnTo>
                  <a:pt x="3201099" y="1828800"/>
                </a:lnTo>
                <a:lnTo>
                  <a:pt x="3251118" y="1816100"/>
                </a:lnTo>
                <a:close/>
              </a:path>
              <a:path w="5895975" h="1828800">
                <a:moveTo>
                  <a:pt x="3399862" y="1803400"/>
                </a:moveTo>
                <a:lnTo>
                  <a:pt x="2496063" y="1803400"/>
                </a:lnTo>
                <a:lnTo>
                  <a:pt x="2545419" y="1816100"/>
                </a:lnTo>
                <a:lnTo>
                  <a:pt x="3350505" y="1816100"/>
                </a:lnTo>
                <a:lnTo>
                  <a:pt x="3399862" y="1803400"/>
                </a:lnTo>
                <a:close/>
              </a:path>
              <a:path w="5895975" h="1828800">
                <a:moveTo>
                  <a:pt x="2740122" y="1765300"/>
                </a:moveTo>
                <a:lnTo>
                  <a:pt x="2301019" y="1765300"/>
                </a:lnTo>
                <a:lnTo>
                  <a:pt x="2446939" y="1803400"/>
                </a:lnTo>
                <a:lnTo>
                  <a:pt x="3448985" y="1803400"/>
                </a:lnTo>
                <a:lnTo>
                  <a:pt x="3546513" y="1778000"/>
                </a:lnTo>
                <a:lnTo>
                  <a:pt x="2791767" y="1778000"/>
                </a:lnTo>
                <a:lnTo>
                  <a:pt x="2740122" y="1765300"/>
                </a:lnTo>
                <a:close/>
              </a:path>
              <a:path w="5895975" h="1828800">
                <a:moveTo>
                  <a:pt x="3594905" y="1765300"/>
                </a:moveTo>
                <a:lnTo>
                  <a:pt x="3155802" y="1765300"/>
                </a:lnTo>
                <a:lnTo>
                  <a:pt x="3104157" y="1778000"/>
                </a:lnTo>
                <a:lnTo>
                  <a:pt x="3546513" y="1778000"/>
                </a:lnTo>
                <a:lnTo>
                  <a:pt x="3594905" y="1765300"/>
                </a:lnTo>
                <a:close/>
              </a:path>
              <a:path w="5895975" h="1828800">
                <a:moveTo>
                  <a:pt x="64165" y="0"/>
                </a:moveTo>
                <a:lnTo>
                  <a:pt x="0" y="0"/>
                </a:lnTo>
                <a:lnTo>
                  <a:pt x="21372" y="38100"/>
                </a:lnTo>
                <a:lnTo>
                  <a:pt x="43347" y="76200"/>
                </a:lnTo>
                <a:lnTo>
                  <a:pt x="65920" y="127000"/>
                </a:lnTo>
                <a:lnTo>
                  <a:pt x="89084" y="165100"/>
                </a:lnTo>
                <a:lnTo>
                  <a:pt x="112835" y="203200"/>
                </a:lnTo>
                <a:lnTo>
                  <a:pt x="137166" y="241300"/>
                </a:lnTo>
                <a:lnTo>
                  <a:pt x="162071" y="292100"/>
                </a:lnTo>
                <a:lnTo>
                  <a:pt x="187546" y="330200"/>
                </a:lnTo>
                <a:lnTo>
                  <a:pt x="213585" y="368300"/>
                </a:lnTo>
                <a:lnTo>
                  <a:pt x="240181" y="406400"/>
                </a:lnTo>
                <a:lnTo>
                  <a:pt x="267330" y="444500"/>
                </a:lnTo>
                <a:lnTo>
                  <a:pt x="295026" y="482600"/>
                </a:lnTo>
                <a:lnTo>
                  <a:pt x="323262" y="520700"/>
                </a:lnTo>
                <a:lnTo>
                  <a:pt x="352035" y="558800"/>
                </a:lnTo>
                <a:lnTo>
                  <a:pt x="381337" y="596900"/>
                </a:lnTo>
                <a:lnTo>
                  <a:pt x="411163" y="635000"/>
                </a:lnTo>
                <a:lnTo>
                  <a:pt x="441508" y="673100"/>
                </a:lnTo>
                <a:lnTo>
                  <a:pt x="472367" y="711200"/>
                </a:lnTo>
                <a:lnTo>
                  <a:pt x="503733" y="736600"/>
                </a:lnTo>
                <a:lnTo>
                  <a:pt x="535600" y="774700"/>
                </a:lnTo>
                <a:lnTo>
                  <a:pt x="567964" y="812800"/>
                </a:lnTo>
                <a:lnTo>
                  <a:pt x="600818" y="850900"/>
                </a:lnTo>
                <a:lnTo>
                  <a:pt x="634158" y="876300"/>
                </a:lnTo>
                <a:lnTo>
                  <a:pt x="667977" y="914400"/>
                </a:lnTo>
                <a:lnTo>
                  <a:pt x="702270" y="952500"/>
                </a:lnTo>
                <a:lnTo>
                  <a:pt x="737030" y="977900"/>
                </a:lnTo>
                <a:lnTo>
                  <a:pt x="772254" y="1016000"/>
                </a:lnTo>
                <a:lnTo>
                  <a:pt x="844066" y="1066800"/>
                </a:lnTo>
                <a:lnTo>
                  <a:pt x="880644" y="1104900"/>
                </a:lnTo>
                <a:lnTo>
                  <a:pt x="955113" y="1155700"/>
                </a:lnTo>
                <a:lnTo>
                  <a:pt x="992994" y="1193800"/>
                </a:lnTo>
                <a:lnTo>
                  <a:pt x="1070020" y="1244600"/>
                </a:lnTo>
                <a:lnTo>
                  <a:pt x="1188636" y="1320800"/>
                </a:lnTo>
                <a:lnTo>
                  <a:pt x="1310809" y="1397000"/>
                </a:lnTo>
                <a:lnTo>
                  <a:pt x="1436387" y="1473200"/>
                </a:lnTo>
                <a:lnTo>
                  <a:pt x="1478977" y="1485900"/>
                </a:lnTo>
                <a:lnTo>
                  <a:pt x="1565218" y="1536700"/>
                </a:lnTo>
                <a:lnTo>
                  <a:pt x="1608859" y="1549400"/>
                </a:lnTo>
                <a:lnTo>
                  <a:pt x="1652839" y="1574800"/>
                </a:lnTo>
                <a:lnTo>
                  <a:pt x="1741794" y="1600200"/>
                </a:lnTo>
                <a:lnTo>
                  <a:pt x="1786757" y="1625600"/>
                </a:lnTo>
                <a:lnTo>
                  <a:pt x="1877629" y="1651000"/>
                </a:lnTo>
                <a:lnTo>
                  <a:pt x="1923525" y="1676400"/>
                </a:lnTo>
                <a:lnTo>
                  <a:pt x="2252881" y="1765300"/>
                </a:lnTo>
                <a:lnTo>
                  <a:pt x="2637496" y="1765300"/>
                </a:lnTo>
                <a:lnTo>
                  <a:pt x="2586529" y="1752600"/>
                </a:lnTo>
                <a:lnTo>
                  <a:pt x="2535800" y="1752600"/>
                </a:lnTo>
                <a:lnTo>
                  <a:pt x="2485317" y="1739900"/>
                </a:lnTo>
                <a:lnTo>
                  <a:pt x="2435084" y="1739900"/>
                </a:lnTo>
                <a:lnTo>
                  <a:pt x="2335397" y="1714500"/>
                </a:lnTo>
                <a:lnTo>
                  <a:pt x="2285955" y="1714500"/>
                </a:lnTo>
                <a:lnTo>
                  <a:pt x="1947937" y="1625600"/>
                </a:lnTo>
                <a:lnTo>
                  <a:pt x="1900878" y="1600200"/>
                </a:lnTo>
                <a:lnTo>
                  <a:pt x="1807742" y="1574800"/>
                </a:lnTo>
                <a:lnTo>
                  <a:pt x="1761679" y="1549400"/>
                </a:lnTo>
                <a:lnTo>
                  <a:pt x="1715960" y="1536700"/>
                </a:lnTo>
                <a:lnTo>
                  <a:pt x="1670592" y="1511300"/>
                </a:lnTo>
                <a:lnTo>
                  <a:pt x="1625581" y="1498600"/>
                </a:lnTo>
                <a:lnTo>
                  <a:pt x="1536655" y="1447800"/>
                </a:lnTo>
                <a:lnTo>
                  <a:pt x="1492752" y="1435100"/>
                </a:lnTo>
                <a:lnTo>
                  <a:pt x="1363360" y="1358900"/>
                </a:lnTo>
                <a:lnTo>
                  <a:pt x="1237573" y="1282700"/>
                </a:lnTo>
                <a:lnTo>
                  <a:pt x="1115560" y="1206500"/>
                </a:lnTo>
                <a:lnTo>
                  <a:pt x="1036398" y="1155700"/>
                </a:lnTo>
                <a:lnTo>
                  <a:pt x="997489" y="1117600"/>
                </a:lnTo>
                <a:lnTo>
                  <a:pt x="921048" y="1066800"/>
                </a:lnTo>
                <a:lnTo>
                  <a:pt x="883528" y="1028700"/>
                </a:lnTo>
                <a:lnTo>
                  <a:pt x="846483" y="1003300"/>
                </a:lnTo>
                <a:lnTo>
                  <a:pt x="809920" y="965200"/>
                </a:lnTo>
                <a:lnTo>
                  <a:pt x="773844" y="939800"/>
                </a:lnTo>
                <a:lnTo>
                  <a:pt x="738263" y="901700"/>
                </a:lnTo>
                <a:lnTo>
                  <a:pt x="703182" y="863600"/>
                </a:lnTo>
                <a:lnTo>
                  <a:pt x="668607" y="838200"/>
                </a:lnTo>
                <a:lnTo>
                  <a:pt x="634060" y="800100"/>
                </a:lnTo>
                <a:lnTo>
                  <a:pt x="600048" y="762000"/>
                </a:lnTo>
                <a:lnTo>
                  <a:pt x="566578" y="723900"/>
                </a:lnTo>
                <a:lnTo>
                  <a:pt x="533656" y="685800"/>
                </a:lnTo>
                <a:lnTo>
                  <a:pt x="501289" y="647700"/>
                </a:lnTo>
                <a:lnTo>
                  <a:pt x="469484" y="609600"/>
                </a:lnTo>
                <a:lnTo>
                  <a:pt x="438246" y="571500"/>
                </a:lnTo>
                <a:lnTo>
                  <a:pt x="407582" y="533400"/>
                </a:lnTo>
                <a:lnTo>
                  <a:pt x="377499" y="495300"/>
                </a:lnTo>
                <a:lnTo>
                  <a:pt x="348003" y="457200"/>
                </a:lnTo>
                <a:lnTo>
                  <a:pt x="319101" y="419100"/>
                </a:lnTo>
                <a:lnTo>
                  <a:pt x="290799" y="381000"/>
                </a:lnTo>
                <a:lnTo>
                  <a:pt x="263104" y="342900"/>
                </a:lnTo>
                <a:lnTo>
                  <a:pt x="236023" y="292100"/>
                </a:lnTo>
                <a:lnTo>
                  <a:pt x="209560" y="254000"/>
                </a:lnTo>
                <a:lnTo>
                  <a:pt x="183725" y="215900"/>
                </a:lnTo>
                <a:lnTo>
                  <a:pt x="158521" y="165100"/>
                </a:lnTo>
                <a:lnTo>
                  <a:pt x="133957" y="127000"/>
                </a:lnTo>
                <a:lnTo>
                  <a:pt x="110039" y="88900"/>
                </a:lnTo>
                <a:lnTo>
                  <a:pt x="86773" y="38100"/>
                </a:lnTo>
                <a:lnTo>
                  <a:pt x="64165" y="0"/>
                </a:lnTo>
                <a:close/>
              </a:path>
              <a:path w="5895975" h="1828800">
                <a:moveTo>
                  <a:pt x="5895925" y="0"/>
                </a:moveTo>
                <a:lnTo>
                  <a:pt x="5831759" y="0"/>
                </a:lnTo>
                <a:lnTo>
                  <a:pt x="5809152" y="38100"/>
                </a:lnTo>
                <a:lnTo>
                  <a:pt x="5785885" y="88900"/>
                </a:lnTo>
                <a:lnTo>
                  <a:pt x="5761967" y="127000"/>
                </a:lnTo>
                <a:lnTo>
                  <a:pt x="5737403" y="165100"/>
                </a:lnTo>
                <a:lnTo>
                  <a:pt x="5712200" y="215900"/>
                </a:lnTo>
                <a:lnTo>
                  <a:pt x="5686364" y="254000"/>
                </a:lnTo>
                <a:lnTo>
                  <a:pt x="5659902" y="292100"/>
                </a:lnTo>
                <a:lnTo>
                  <a:pt x="5632820" y="342900"/>
                </a:lnTo>
                <a:lnTo>
                  <a:pt x="5605125" y="381000"/>
                </a:lnTo>
                <a:lnTo>
                  <a:pt x="5576823" y="419100"/>
                </a:lnTo>
                <a:lnTo>
                  <a:pt x="5547921" y="457200"/>
                </a:lnTo>
                <a:lnTo>
                  <a:pt x="5518425" y="495300"/>
                </a:lnTo>
                <a:lnTo>
                  <a:pt x="5488342" y="533400"/>
                </a:lnTo>
                <a:lnTo>
                  <a:pt x="5457679" y="571500"/>
                </a:lnTo>
                <a:lnTo>
                  <a:pt x="5426441" y="609600"/>
                </a:lnTo>
                <a:lnTo>
                  <a:pt x="5394635" y="647700"/>
                </a:lnTo>
                <a:lnTo>
                  <a:pt x="5362268" y="685800"/>
                </a:lnTo>
                <a:lnTo>
                  <a:pt x="5329346" y="723900"/>
                </a:lnTo>
                <a:lnTo>
                  <a:pt x="5295876" y="762000"/>
                </a:lnTo>
                <a:lnTo>
                  <a:pt x="5261864" y="800100"/>
                </a:lnTo>
                <a:lnTo>
                  <a:pt x="5227317" y="838200"/>
                </a:lnTo>
                <a:lnTo>
                  <a:pt x="5192742" y="863600"/>
                </a:lnTo>
                <a:lnTo>
                  <a:pt x="5157661" y="901700"/>
                </a:lnTo>
                <a:lnTo>
                  <a:pt x="5122080" y="939800"/>
                </a:lnTo>
                <a:lnTo>
                  <a:pt x="5086004" y="965200"/>
                </a:lnTo>
                <a:lnTo>
                  <a:pt x="5049441" y="1003300"/>
                </a:lnTo>
                <a:lnTo>
                  <a:pt x="5012397" y="1028700"/>
                </a:lnTo>
                <a:lnTo>
                  <a:pt x="4974876" y="1066800"/>
                </a:lnTo>
                <a:lnTo>
                  <a:pt x="4898435" y="1117600"/>
                </a:lnTo>
                <a:lnTo>
                  <a:pt x="4859526" y="1155700"/>
                </a:lnTo>
                <a:lnTo>
                  <a:pt x="4780364" y="1206500"/>
                </a:lnTo>
                <a:lnTo>
                  <a:pt x="4658351" y="1282700"/>
                </a:lnTo>
                <a:lnTo>
                  <a:pt x="4532564" y="1358900"/>
                </a:lnTo>
                <a:lnTo>
                  <a:pt x="4403172" y="1435100"/>
                </a:lnTo>
                <a:lnTo>
                  <a:pt x="4359269" y="1447800"/>
                </a:lnTo>
                <a:lnTo>
                  <a:pt x="4270343" y="1498600"/>
                </a:lnTo>
                <a:lnTo>
                  <a:pt x="4225332" y="1511300"/>
                </a:lnTo>
                <a:lnTo>
                  <a:pt x="4179964" y="1536700"/>
                </a:lnTo>
                <a:lnTo>
                  <a:pt x="4134245" y="1549400"/>
                </a:lnTo>
                <a:lnTo>
                  <a:pt x="4088182" y="1574800"/>
                </a:lnTo>
                <a:lnTo>
                  <a:pt x="3995046" y="1600200"/>
                </a:lnTo>
                <a:lnTo>
                  <a:pt x="3947987" y="1625600"/>
                </a:lnTo>
                <a:lnTo>
                  <a:pt x="3609969" y="1714500"/>
                </a:lnTo>
                <a:lnTo>
                  <a:pt x="3560527" y="1714500"/>
                </a:lnTo>
                <a:lnTo>
                  <a:pt x="3460840" y="1739900"/>
                </a:lnTo>
                <a:lnTo>
                  <a:pt x="3410608" y="1739900"/>
                </a:lnTo>
                <a:lnTo>
                  <a:pt x="3360124" y="1752600"/>
                </a:lnTo>
                <a:lnTo>
                  <a:pt x="3309395" y="1752600"/>
                </a:lnTo>
                <a:lnTo>
                  <a:pt x="3258428" y="1765300"/>
                </a:lnTo>
                <a:lnTo>
                  <a:pt x="3643043" y="1765300"/>
                </a:lnTo>
                <a:lnTo>
                  <a:pt x="3972399" y="1676400"/>
                </a:lnTo>
                <a:lnTo>
                  <a:pt x="4018296" y="1651000"/>
                </a:lnTo>
                <a:lnTo>
                  <a:pt x="4109167" y="1625600"/>
                </a:lnTo>
                <a:lnTo>
                  <a:pt x="4154130" y="1600200"/>
                </a:lnTo>
                <a:lnTo>
                  <a:pt x="4243085" y="1574800"/>
                </a:lnTo>
                <a:lnTo>
                  <a:pt x="4287065" y="1549400"/>
                </a:lnTo>
                <a:lnTo>
                  <a:pt x="4330706" y="1536700"/>
                </a:lnTo>
                <a:lnTo>
                  <a:pt x="4416948" y="1485900"/>
                </a:lnTo>
                <a:lnTo>
                  <a:pt x="4459538" y="1473200"/>
                </a:lnTo>
                <a:lnTo>
                  <a:pt x="4585116" y="1397000"/>
                </a:lnTo>
                <a:lnTo>
                  <a:pt x="4707288" y="1320800"/>
                </a:lnTo>
                <a:lnTo>
                  <a:pt x="4825904" y="1244600"/>
                </a:lnTo>
                <a:lnTo>
                  <a:pt x="4902930" y="1193800"/>
                </a:lnTo>
                <a:lnTo>
                  <a:pt x="4940811" y="1155700"/>
                </a:lnTo>
                <a:lnTo>
                  <a:pt x="5015281" y="1104900"/>
                </a:lnTo>
                <a:lnTo>
                  <a:pt x="5051858" y="1066800"/>
                </a:lnTo>
                <a:lnTo>
                  <a:pt x="5123670" y="1016000"/>
                </a:lnTo>
                <a:lnTo>
                  <a:pt x="5158894" y="977900"/>
                </a:lnTo>
                <a:lnTo>
                  <a:pt x="5193655" y="952500"/>
                </a:lnTo>
                <a:lnTo>
                  <a:pt x="5227947" y="914400"/>
                </a:lnTo>
                <a:lnTo>
                  <a:pt x="5261766" y="876300"/>
                </a:lnTo>
                <a:lnTo>
                  <a:pt x="5295106" y="850900"/>
                </a:lnTo>
                <a:lnTo>
                  <a:pt x="5327960" y="812800"/>
                </a:lnTo>
                <a:lnTo>
                  <a:pt x="5360324" y="774700"/>
                </a:lnTo>
                <a:lnTo>
                  <a:pt x="5392192" y="736600"/>
                </a:lnTo>
                <a:lnTo>
                  <a:pt x="5423557" y="711200"/>
                </a:lnTo>
                <a:lnTo>
                  <a:pt x="5454416" y="673100"/>
                </a:lnTo>
                <a:lnTo>
                  <a:pt x="5484761" y="635000"/>
                </a:lnTo>
                <a:lnTo>
                  <a:pt x="5514587" y="596900"/>
                </a:lnTo>
                <a:lnTo>
                  <a:pt x="5543890" y="558800"/>
                </a:lnTo>
                <a:lnTo>
                  <a:pt x="5572662" y="520700"/>
                </a:lnTo>
                <a:lnTo>
                  <a:pt x="5600899" y="482600"/>
                </a:lnTo>
                <a:lnTo>
                  <a:pt x="5628594" y="444500"/>
                </a:lnTo>
                <a:lnTo>
                  <a:pt x="5655743" y="406400"/>
                </a:lnTo>
                <a:lnTo>
                  <a:pt x="5682339" y="368300"/>
                </a:lnTo>
                <a:lnTo>
                  <a:pt x="5708378" y="330200"/>
                </a:lnTo>
                <a:lnTo>
                  <a:pt x="5733853" y="292100"/>
                </a:lnTo>
                <a:lnTo>
                  <a:pt x="5758758" y="241300"/>
                </a:lnTo>
                <a:lnTo>
                  <a:pt x="5783089" y="203200"/>
                </a:lnTo>
                <a:lnTo>
                  <a:pt x="5806840" y="165100"/>
                </a:lnTo>
                <a:lnTo>
                  <a:pt x="5830004" y="127000"/>
                </a:lnTo>
                <a:lnTo>
                  <a:pt x="5852577" y="76200"/>
                </a:lnTo>
                <a:lnTo>
                  <a:pt x="5874552" y="38100"/>
                </a:lnTo>
                <a:lnTo>
                  <a:pt x="5895925" y="0"/>
                </a:lnTo>
                <a:close/>
              </a:path>
              <a:path w="5895975" h="1828800">
                <a:moveTo>
                  <a:pt x="3205967" y="1397000"/>
                </a:moveTo>
                <a:lnTo>
                  <a:pt x="2693622" y="1397000"/>
                </a:lnTo>
                <a:lnTo>
                  <a:pt x="2744382" y="1409700"/>
                </a:lnTo>
                <a:lnTo>
                  <a:pt x="3155207" y="1409700"/>
                </a:lnTo>
                <a:lnTo>
                  <a:pt x="3205967" y="1397000"/>
                </a:lnTo>
                <a:close/>
              </a:path>
              <a:path w="5895975" h="1828800">
                <a:moveTo>
                  <a:pt x="3406399" y="1371600"/>
                </a:moveTo>
                <a:lnTo>
                  <a:pt x="2493190" y="1371600"/>
                </a:lnTo>
                <a:lnTo>
                  <a:pt x="2592870" y="1397000"/>
                </a:lnTo>
                <a:lnTo>
                  <a:pt x="3306719" y="1397000"/>
                </a:lnTo>
                <a:lnTo>
                  <a:pt x="3406399" y="1371600"/>
                </a:lnTo>
                <a:close/>
              </a:path>
              <a:path w="5895975" h="1828800">
                <a:moveTo>
                  <a:pt x="546517" y="0"/>
                </a:moveTo>
                <a:lnTo>
                  <a:pt x="479639" y="0"/>
                </a:lnTo>
                <a:lnTo>
                  <a:pt x="504398" y="38100"/>
                </a:lnTo>
                <a:lnTo>
                  <a:pt x="529833" y="76200"/>
                </a:lnTo>
                <a:lnTo>
                  <a:pt x="555935" y="114300"/>
                </a:lnTo>
                <a:lnTo>
                  <a:pt x="582698" y="165100"/>
                </a:lnTo>
                <a:lnTo>
                  <a:pt x="610114" y="203200"/>
                </a:lnTo>
                <a:lnTo>
                  <a:pt x="638174" y="241300"/>
                </a:lnTo>
                <a:lnTo>
                  <a:pt x="666872" y="279400"/>
                </a:lnTo>
                <a:lnTo>
                  <a:pt x="696200" y="317500"/>
                </a:lnTo>
                <a:lnTo>
                  <a:pt x="726149" y="355600"/>
                </a:lnTo>
                <a:lnTo>
                  <a:pt x="756712" y="393700"/>
                </a:lnTo>
                <a:lnTo>
                  <a:pt x="787882" y="431800"/>
                </a:lnTo>
                <a:lnTo>
                  <a:pt x="819651" y="457200"/>
                </a:lnTo>
                <a:lnTo>
                  <a:pt x="852011" y="495300"/>
                </a:lnTo>
                <a:lnTo>
                  <a:pt x="884955" y="533400"/>
                </a:lnTo>
                <a:lnTo>
                  <a:pt x="918474" y="571500"/>
                </a:lnTo>
                <a:lnTo>
                  <a:pt x="952561" y="596900"/>
                </a:lnTo>
                <a:lnTo>
                  <a:pt x="987209" y="635000"/>
                </a:lnTo>
                <a:lnTo>
                  <a:pt x="1022409" y="660400"/>
                </a:lnTo>
                <a:lnTo>
                  <a:pt x="1058154" y="698500"/>
                </a:lnTo>
                <a:lnTo>
                  <a:pt x="1094437" y="723900"/>
                </a:lnTo>
                <a:lnTo>
                  <a:pt x="1131250" y="762000"/>
                </a:lnTo>
                <a:lnTo>
                  <a:pt x="1168584" y="787400"/>
                </a:lnTo>
                <a:lnTo>
                  <a:pt x="1206432" y="825500"/>
                </a:lnTo>
                <a:lnTo>
                  <a:pt x="1283642" y="876300"/>
                </a:lnTo>
                <a:lnTo>
                  <a:pt x="1362816" y="927100"/>
                </a:lnTo>
                <a:lnTo>
                  <a:pt x="1403120" y="965200"/>
                </a:lnTo>
                <a:lnTo>
                  <a:pt x="1485126" y="1016000"/>
                </a:lnTo>
                <a:lnTo>
                  <a:pt x="1526812" y="1028700"/>
                </a:lnTo>
                <a:lnTo>
                  <a:pt x="1568943" y="1054100"/>
                </a:lnTo>
                <a:lnTo>
                  <a:pt x="1697930" y="1130300"/>
                </a:lnTo>
                <a:lnTo>
                  <a:pt x="1741764" y="1143000"/>
                </a:lnTo>
                <a:lnTo>
                  <a:pt x="1786005" y="1168400"/>
                </a:lnTo>
                <a:lnTo>
                  <a:pt x="1830645" y="1181100"/>
                </a:lnTo>
                <a:lnTo>
                  <a:pt x="1875677" y="1206500"/>
                </a:lnTo>
                <a:lnTo>
                  <a:pt x="1921092" y="1219200"/>
                </a:lnTo>
                <a:lnTo>
                  <a:pt x="1966882" y="1244600"/>
                </a:lnTo>
                <a:lnTo>
                  <a:pt x="2443772" y="1371600"/>
                </a:lnTo>
                <a:lnTo>
                  <a:pt x="3455817" y="1371600"/>
                </a:lnTo>
                <a:lnTo>
                  <a:pt x="3504943" y="1358900"/>
                </a:lnTo>
                <a:lnTo>
                  <a:pt x="2844692" y="1358900"/>
                </a:lnTo>
                <a:lnTo>
                  <a:pt x="2792504" y="1346200"/>
                </a:lnTo>
                <a:lnTo>
                  <a:pt x="2688897" y="1346200"/>
                </a:lnTo>
                <a:lnTo>
                  <a:pt x="2637494" y="1333500"/>
                </a:lnTo>
                <a:lnTo>
                  <a:pt x="2586370" y="1333500"/>
                </a:lnTo>
                <a:lnTo>
                  <a:pt x="2535532" y="1320800"/>
                </a:lnTo>
                <a:lnTo>
                  <a:pt x="2484990" y="1320800"/>
                </a:lnTo>
                <a:lnTo>
                  <a:pt x="2335222" y="1282700"/>
                </a:lnTo>
                <a:lnTo>
                  <a:pt x="2285946" y="1282700"/>
                </a:lnTo>
                <a:lnTo>
                  <a:pt x="2237008" y="1270000"/>
                </a:lnTo>
                <a:lnTo>
                  <a:pt x="2188415" y="1244600"/>
                </a:lnTo>
                <a:lnTo>
                  <a:pt x="1997675" y="1193800"/>
                </a:lnTo>
                <a:lnTo>
                  <a:pt x="1950939" y="1168400"/>
                </a:lnTo>
                <a:lnTo>
                  <a:pt x="1904600" y="1155700"/>
                </a:lnTo>
                <a:lnTo>
                  <a:pt x="1858665" y="1130300"/>
                </a:lnTo>
                <a:lnTo>
                  <a:pt x="1813145" y="1117600"/>
                </a:lnTo>
                <a:lnTo>
                  <a:pt x="1768046" y="1092200"/>
                </a:lnTo>
                <a:lnTo>
                  <a:pt x="1723377" y="1079500"/>
                </a:lnTo>
                <a:lnTo>
                  <a:pt x="1592037" y="1003300"/>
                </a:lnTo>
                <a:lnTo>
                  <a:pt x="1506783" y="952500"/>
                </a:lnTo>
                <a:lnTo>
                  <a:pt x="1423452" y="901700"/>
                </a:lnTo>
                <a:lnTo>
                  <a:pt x="1342112" y="850900"/>
                </a:lnTo>
                <a:lnTo>
                  <a:pt x="1302210" y="825500"/>
                </a:lnTo>
                <a:lnTo>
                  <a:pt x="1262830" y="787400"/>
                </a:lnTo>
                <a:lnTo>
                  <a:pt x="1185674" y="736600"/>
                </a:lnTo>
                <a:lnTo>
                  <a:pt x="1147915" y="698500"/>
                </a:lnTo>
                <a:lnTo>
                  <a:pt x="1110711" y="673100"/>
                </a:lnTo>
                <a:lnTo>
                  <a:pt x="1074074" y="635000"/>
                </a:lnTo>
                <a:lnTo>
                  <a:pt x="1038009" y="596900"/>
                </a:lnTo>
                <a:lnTo>
                  <a:pt x="1002527" y="571500"/>
                </a:lnTo>
                <a:lnTo>
                  <a:pt x="967635" y="533400"/>
                </a:lnTo>
                <a:lnTo>
                  <a:pt x="933393" y="495300"/>
                </a:lnTo>
                <a:lnTo>
                  <a:pt x="899757" y="469900"/>
                </a:lnTo>
                <a:lnTo>
                  <a:pt x="866735" y="431800"/>
                </a:lnTo>
                <a:lnTo>
                  <a:pt x="834337" y="393700"/>
                </a:lnTo>
                <a:lnTo>
                  <a:pt x="802571" y="355600"/>
                </a:lnTo>
                <a:lnTo>
                  <a:pt x="771446" y="317500"/>
                </a:lnTo>
                <a:lnTo>
                  <a:pt x="740969" y="279400"/>
                </a:lnTo>
                <a:lnTo>
                  <a:pt x="711150" y="241300"/>
                </a:lnTo>
                <a:lnTo>
                  <a:pt x="681996" y="203200"/>
                </a:lnTo>
                <a:lnTo>
                  <a:pt x="653518" y="165100"/>
                </a:lnTo>
                <a:lnTo>
                  <a:pt x="625722" y="114300"/>
                </a:lnTo>
                <a:lnTo>
                  <a:pt x="598617" y="76200"/>
                </a:lnTo>
                <a:lnTo>
                  <a:pt x="572213" y="38100"/>
                </a:lnTo>
                <a:lnTo>
                  <a:pt x="546517" y="0"/>
                </a:lnTo>
                <a:close/>
              </a:path>
              <a:path w="5895975" h="1828800">
                <a:moveTo>
                  <a:pt x="5419950" y="0"/>
                </a:moveTo>
                <a:lnTo>
                  <a:pt x="5353083" y="0"/>
                </a:lnTo>
                <a:lnTo>
                  <a:pt x="5327385" y="38100"/>
                </a:lnTo>
                <a:lnTo>
                  <a:pt x="5300978" y="76200"/>
                </a:lnTo>
                <a:lnTo>
                  <a:pt x="5273872" y="114300"/>
                </a:lnTo>
                <a:lnTo>
                  <a:pt x="5246075" y="165100"/>
                </a:lnTo>
                <a:lnTo>
                  <a:pt x="5217595" y="203200"/>
                </a:lnTo>
                <a:lnTo>
                  <a:pt x="5188441" y="241300"/>
                </a:lnTo>
                <a:lnTo>
                  <a:pt x="5158621" y="279400"/>
                </a:lnTo>
                <a:lnTo>
                  <a:pt x="5128144" y="317500"/>
                </a:lnTo>
                <a:lnTo>
                  <a:pt x="5097018" y="355600"/>
                </a:lnTo>
                <a:lnTo>
                  <a:pt x="5065252" y="393700"/>
                </a:lnTo>
                <a:lnTo>
                  <a:pt x="5032854" y="431800"/>
                </a:lnTo>
                <a:lnTo>
                  <a:pt x="4999833" y="469900"/>
                </a:lnTo>
                <a:lnTo>
                  <a:pt x="4966196" y="495300"/>
                </a:lnTo>
                <a:lnTo>
                  <a:pt x="4931954" y="533400"/>
                </a:lnTo>
                <a:lnTo>
                  <a:pt x="4897063" y="571500"/>
                </a:lnTo>
                <a:lnTo>
                  <a:pt x="4861581" y="596900"/>
                </a:lnTo>
                <a:lnTo>
                  <a:pt x="4825517" y="635000"/>
                </a:lnTo>
                <a:lnTo>
                  <a:pt x="4788880" y="673100"/>
                </a:lnTo>
                <a:lnTo>
                  <a:pt x="4751677" y="698500"/>
                </a:lnTo>
                <a:lnTo>
                  <a:pt x="4713918" y="736600"/>
                </a:lnTo>
                <a:lnTo>
                  <a:pt x="4636763" y="787400"/>
                </a:lnTo>
                <a:lnTo>
                  <a:pt x="4597384" y="825500"/>
                </a:lnTo>
                <a:lnTo>
                  <a:pt x="4557481" y="850900"/>
                </a:lnTo>
                <a:lnTo>
                  <a:pt x="4476142" y="901700"/>
                </a:lnTo>
                <a:lnTo>
                  <a:pt x="4392811" y="952500"/>
                </a:lnTo>
                <a:lnTo>
                  <a:pt x="4307557" y="1003300"/>
                </a:lnTo>
                <a:lnTo>
                  <a:pt x="4176217" y="1079500"/>
                </a:lnTo>
                <a:lnTo>
                  <a:pt x="4131548" y="1092200"/>
                </a:lnTo>
                <a:lnTo>
                  <a:pt x="4086449" y="1117600"/>
                </a:lnTo>
                <a:lnTo>
                  <a:pt x="4040928" y="1130300"/>
                </a:lnTo>
                <a:lnTo>
                  <a:pt x="3994993" y="1155700"/>
                </a:lnTo>
                <a:lnTo>
                  <a:pt x="3948654" y="1168400"/>
                </a:lnTo>
                <a:lnTo>
                  <a:pt x="3901917" y="1193800"/>
                </a:lnTo>
                <a:lnTo>
                  <a:pt x="3711176" y="1244600"/>
                </a:lnTo>
                <a:lnTo>
                  <a:pt x="3662584" y="1270000"/>
                </a:lnTo>
                <a:lnTo>
                  <a:pt x="3613645" y="1282700"/>
                </a:lnTo>
                <a:lnTo>
                  <a:pt x="3564369" y="1282700"/>
                </a:lnTo>
                <a:lnTo>
                  <a:pt x="3414600" y="1320800"/>
                </a:lnTo>
                <a:lnTo>
                  <a:pt x="3364058" y="1320800"/>
                </a:lnTo>
                <a:lnTo>
                  <a:pt x="3313220" y="1333500"/>
                </a:lnTo>
                <a:lnTo>
                  <a:pt x="3262096" y="1333500"/>
                </a:lnTo>
                <a:lnTo>
                  <a:pt x="3210693" y="1346200"/>
                </a:lnTo>
                <a:lnTo>
                  <a:pt x="3107085" y="1346200"/>
                </a:lnTo>
                <a:lnTo>
                  <a:pt x="3054897" y="1358900"/>
                </a:lnTo>
                <a:lnTo>
                  <a:pt x="3504943" y="1358900"/>
                </a:lnTo>
                <a:lnTo>
                  <a:pt x="3932707" y="1244600"/>
                </a:lnTo>
                <a:lnTo>
                  <a:pt x="3978497" y="1219200"/>
                </a:lnTo>
                <a:lnTo>
                  <a:pt x="4023912" y="1206500"/>
                </a:lnTo>
                <a:lnTo>
                  <a:pt x="4068944" y="1181100"/>
                </a:lnTo>
                <a:lnTo>
                  <a:pt x="4113584" y="1168400"/>
                </a:lnTo>
                <a:lnTo>
                  <a:pt x="4157825" y="1143000"/>
                </a:lnTo>
                <a:lnTo>
                  <a:pt x="4201659" y="1130300"/>
                </a:lnTo>
                <a:lnTo>
                  <a:pt x="4330646" y="1054100"/>
                </a:lnTo>
                <a:lnTo>
                  <a:pt x="4372777" y="1028700"/>
                </a:lnTo>
                <a:lnTo>
                  <a:pt x="4414463" y="1016000"/>
                </a:lnTo>
                <a:lnTo>
                  <a:pt x="4496469" y="965200"/>
                </a:lnTo>
                <a:lnTo>
                  <a:pt x="4536773" y="927100"/>
                </a:lnTo>
                <a:lnTo>
                  <a:pt x="4615947" y="876300"/>
                </a:lnTo>
                <a:lnTo>
                  <a:pt x="4693157" y="825500"/>
                </a:lnTo>
                <a:lnTo>
                  <a:pt x="4731005" y="787400"/>
                </a:lnTo>
                <a:lnTo>
                  <a:pt x="4768339" y="762000"/>
                </a:lnTo>
                <a:lnTo>
                  <a:pt x="4805152" y="723900"/>
                </a:lnTo>
                <a:lnTo>
                  <a:pt x="4841435" y="698500"/>
                </a:lnTo>
                <a:lnTo>
                  <a:pt x="4877180" y="660400"/>
                </a:lnTo>
                <a:lnTo>
                  <a:pt x="4912380" y="635000"/>
                </a:lnTo>
                <a:lnTo>
                  <a:pt x="4947028" y="596900"/>
                </a:lnTo>
                <a:lnTo>
                  <a:pt x="4981115" y="571500"/>
                </a:lnTo>
                <a:lnTo>
                  <a:pt x="5014634" y="533400"/>
                </a:lnTo>
                <a:lnTo>
                  <a:pt x="5047578" y="495300"/>
                </a:lnTo>
                <a:lnTo>
                  <a:pt x="5079938" y="457200"/>
                </a:lnTo>
                <a:lnTo>
                  <a:pt x="5111707" y="431800"/>
                </a:lnTo>
                <a:lnTo>
                  <a:pt x="5142877" y="393700"/>
                </a:lnTo>
                <a:lnTo>
                  <a:pt x="5173440" y="355600"/>
                </a:lnTo>
                <a:lnTo>
                  <a:pt x="5203389" y="317500"/>
                </a:lnTo>
                <a:lnTo>
                  <a:pt x="5232717" y="279400"/>
                </a:lnTo>
                <a:lnTo>
                  <a:pt x="5261415" y="241300"/>
                </a:lnTo>
                <a:lnTo>
                  <a:pt x="5289475" y="203200"/>
                </a:lnTo>
                <a:lnTo>
                  <a:pt x="5316891" y="165100"/>
                </a:lnTo>
                <a:lnTo>
                  <a:pt x="5343654" y="114300"/>
                </a:lnTo>
                <a:lnTo>
                  <a:pt x="5369756" y="76200"/>
                </a:lnTo>
                <a:lnTo>
                  <a:pt x="5395191" y="38100"/>
                </a:lnTo>
                <a:lnTo>
                  <a:pt x="5419950" y="0"/>
                </a:lnTo>
                <a:close/>
              </a:path>
              <a:path w="5895975" h="1828800">
                <a:moveTo>
                  <a:pt x="3052716" y="990600"/>
                </a:moveTo>
                <a:lnTo>
                  <a:pt x="2846873" y="990600"/>
                </a:lnTo>
                <a:lnTo>
                  <a:pt x="2898203" y="1003300"/>
                </a:lnTo>
                <a:lnTo>
                  <a:pt x="3001386" y="1003300"/>
                </a:lnTo>
                <a:lnTo>
                  <a:pt x="3052716" y="990600"/>
                </a:lnTo>
                <a:close/>
              </a:path>
              <a:path w="5895975" h="1828800">
                <a:moveTo>
                  <a:pt x="3255221" y="977900"/>
                </a:moveTo>
                <a:lnTo>
                  <a:pt x="2644368" y="977900"/>
                </a:lnTo>
                <a:lnTo>
                  <a:pt x="2694551" y="990600"/>
                </a:lnTo>
                <a:lnTo>
                  <a:pt x="3205038" y="990600"/>
                </a:lnTo>
                <a:lnTo>
                  <a:pt x="3255221" y="977900"/>
                </a:lnTo>
                <a:close/>
              </a:path>
              <a:path w="5895975" h="1828800">
                <a:moveTo>
                  <a:pt x="3403848" y="952500"/>
                </a:moveTo>
                <a:lnTo>
                  <a:pt x="2495741" y="952500"/>
                </a:lnTo>
                <a:lnTo>
                  <a:pt x="2594499" y="977900"/>
                </a:lnTo>
                <a:lnTo>
                  <a:pt x="3305090" y="977900"/>
                </a:lnTo>
                <a:lnTo>
                  <a:pt x="3403848" y="952500"/>
                </a:lnTo>
                <a:close/>
              </a:path>
              <a:path w="5895975" h="1828800">
                <a:moveTo>
                  <a:pt x="1048837" y="0"/>
                </a:moveTo>
                <a:lnTo>
                  <a:pt x="977143" y="0"/>
                </a:lnTo>
                <a:lnTo>
                  <a:pt x="1005870" y="38100"/>
                </a:lnTo>
                <a:lnTo>
                  <a:pt x="1035330" y="76200"/>
                </a:lnTo>
                <a:lnTo>
                  <a:pt x="1065514" y="114300"/>
                </a:lnTo>
                <a:lnTo>
                  <a:pt x="1096410" y="152400"/>
                </a:lnTo>
                <a:lnTo>
                  <a:pt x="1128007" y="177800"/>
                </a:lnTo>
                <a:lnTo>
                  <a:pt x="1160297" y="215900"/>
                </a:lnTo>
                <a:lnTo>
                  <a:pt x="1193267" y="254000"/>
                </a:lnTo>
                <a:lnTo>
                  <a:pt x="1226907" y="292100"/>
                </a:lnTo>
                <a:lnTo>
                  <a:pt x="1261207" y="317500"/>
                </a:lnTo>
                <a:lnTo>
                  <a:pt x="1296157" y="355600"/>
                </a:lnTo>
                <a:lnTo>
                  <a:pt x="1331746" y="381000"/>
                </a:lnTo>
                <a:lnTo>
                  <a:pt x="1367963" y="419100"/>
                </a:lnTo>
                <a:lnTo>
                  <a:pt x="1404797" y="444500"/>
                </a:lnTo>
                <a:lnTo>
                  <a:pt x="1442239" y="482600"/>
                </a:lnTo>
                <a:lnTo>
                  <a:pt x="1480278" y="508000"/>
                </a:lnTo>
                <a:lnTo>
                  <a:pt x="1518904" y="533400"/>
                </a:lnTo>
                <a:lnTo>
                  <a:pt x="1597871" y="584200"/>
                </a:lnTo>
                <a:lnTo>
                  <a:pt x="1638193" y="622300"/>
                </a:lnTo>
                <a:lnTo>
                  <a:pt x="1679058" y="647700"/>
                </a:lnTo>
                <a:lnTo>
                  <a:pt x="1720458" y="660400"/>
                </a:lnTo>
                <a:lnTo>
                  <a:pt x="1804816" y="711200"/>
                </a:lnTo>
                <a:lnTo>
                  <a:pt x="1891183" y="762000"/>
                </a:lnTo>
                <a:lnTo>
                  <a:pt x="1935094" y="774700"/>
                </a:lnTo>
                <a:lnTo>
                  <a:pt x="1979476" y="800100"/>
                </a:lnTo>
                <a:lnTo>
                  <a:pt x="2024318" y="812800"/>
                </a:lnTo>
                <a:lnTo>
                  <a:pt x="2069610" y="838200"/>
                </a:lnTo>
                <a:lnTo>
                  <a:pt x="2161500" y="863600"/>
                </a:lnTo>
                <a:lnTo>
                  <a:pt x="2208078" y="889000"/>
                </a:lnTo>
                <a:lnTo>
                  <a:pt x="2446874" y="952500"/>
                </a:lnTo>
                <a:lnTo>
                  <a:pt x="3452715" y="952500"/>
                </a:lnTo>
                <a:lnTo>
                  <a:pt x="3501227" y="939800"/>
                </a:lnTo>
                <a:lnTo>
                  <a:pt x="2795029" y="939800"/>
                </a:lnTo>
                <a:lnTo>
                  <a:pt x="2744012" y="927100"/>
                </a:lnTo>
                <a:lnTo>
                  <a:pt x="2642904" y="927100"/>
                </a:lnTo>
                <a:lnTo>
                  <a:pt x="2543104" y="901700"/>
                </a:lnTo>
                <a:lnTo>
                  <a:pt x="2493722" y="901700"/>
                </a:lnTo>
                <a:lnTo>
                  <a:pt x="2205384" y="825500"/>
                </a:lnTo>
                <a:lnTo>
                  <a:pt x="2158757" y="800100"/>
                </a:lnTo>
                <a:lnTo>
                  <a:pt x="2066829" y="774700"/>
                </a:lnTo>
                <a:lnTo>
                  <a:pt x="2021551" y="749300"/>
                </a:lnTo>
                <a:lnTo>
                  <a:pt x="1976743" y="736600"/>
                </a:lnTo>
                <a:lnTo>
                  <a:pt x="1932419" y="711200"/>
                </a:lnTo>
                <a:lnTo>
                  <a:pt x="1888588" y="698500"/>
                </a:lnTo>
                <a:lnTo>
                  <a:pt x="1802452" y="647700"/>
                </a:lnTo>
                <a:lnTo>
                  <a:pt x="1718425" y="596900"/>
                </a:lnTo>
                <a:lnTo>
                  <a:pt x="1636596" y="546100"/>
                </a:lnTo>
                <a:lnTo>
                  <a:pt x="1557053" y="495300"/>
                </a:lnTo>
                <a:lnTo>
                  <a:pt x="1518167" y="457200"/>
                </a:lnTo>
                <a:lnTo>
                  <a:pt x="1479886" y="431800"/>
                </a:lnTo>
                <a:lnTo>
                  <a:pt x="1442222" y="406400"/>
                </a:lnTo>
                <a:lnTo>
                  <a:pt x="1405185" y="368300"/>
                </a:lnTo>
                <a:lnTo>
                  <a:pt x="1368786" y="342900"/>
                </a:lnTo>
                <a:lnTo>
                  <a:pt x="1333037" y="304800"/>
                </a:lnTo>
                <a:lnTo>
                  <a:pt x="1297948" y="279400"/>
                </a:lnTo>
                <a:lnTo>
                  <a:pt x="1263532" y="241300"/>
                </a:lnTo>
                <a:lnTo>
                  <a:pt x="1225474" y="203200"/>
                </a:lnTo>
                <a:lnTo>
                  <a:pt x="1188303" y="165100"/>
                </a:lnTo>
                <a:lnTo>
                  <a:pt x="1152038" y="127000"/>
                </a:lnTo>
                <a:lnTo>
                  <a:pt x="1116693" y="76200"/>
                </a:lnTo>
                <a:lnTo>
                  <a:pt x="1082287" y="38100"/>
                </a:lnTo>
                <a:lnTo>
                  <a:pt x="1048837" y="0"/>
                </a:lnTo>
                <a:close/>
              </a:path>
              <a:path w="5895975" h="1828800">
                <a:moveTo>
                  <a:pt x="4922457" y="0"/>
                </a:moveTo>
                <a:lnTo>
                  <a:pt x="4850752" y="0"/>
                </a:lnTo>
                <a:lnTo>
                  <a:pt x="4817302" y="38100"/>
                </a:lnTo>
                <a:lnTo>
                  <a:pt x="4782898" y="76200"/>
                </a:lnTo>
                <a:lnTo>
                  <a:pt x="4747555" y="127000"/>
                </a:lnTo>
                <a:lnTo>
                  <a:pt x="4711290" y="165100"/>
                </a:lnTo>
                <a:lnTo>
                  <a:pt x="4674119" y="203200"/>
                </a:lnTo>
                <a:lnTo>
                  <a:pt x="4636057" y="241300"/>
                </a:lnTo>
                <a:lnTo>
                  <a:pt x="4601641" y="279400"/>
                </a:lnTo>
                <a:lnTo>
                  <a:pt x="4566552" y="304800"/>
                </a:lnTo>
                <a:lnTo>
                  <a:pt x="4530803" y="342900"/>
                </a:lnTo>
                <a:lnTo>
                  <a:pt x="4494405" y="368300"/>
                </a:lnTo>
                <a:lnTo>
                  <a:pt x="4457368" y="406400"/>
                </a:lnTo>
                <a:lnTo>
                  <a:pt x="4419703" y="431800"/>
                </a:lnTo>
                <a:lnTo>
                  <a:pt x="4381423" y="457200"/>
                </a:lnTo>
                <a:lnTo>
                  <a:pt x="4342537" y="495300"/>
                </a:lnTo>
                <a:lnTo>
                  <a:pt x="4262995" y="546100"/>
                </a:lnTo>
                <a:lnTo>
                  <a:pt x="4181166" y="596900"/>
                </a:lnTo>
                <a:lnTo>
                  <a:pt x="4097140" y="647700"/>
                </a:lnTo>
                <a:lnTo>
                  <a:pt x="4011004" y="698500"/>
                </a:lnTo>
                <a:lnTo>
                  <a:pt x="3967174" y="711200"/>
                </a:lnTo>
                <a:lnTo>
                  <a:pt x="3922849" y="736600"/>
                </a:lnTo>
                <a:lnTo>
                  <a:pt x="3878042" y="749300"/>
                </a:lnTo>
                <a:lnTo>
                  <a:pt x="3832764" y="774700"/>
                </a:lnTo>
                <a:lnTo>
                  <a:pt x="3740836" y="800100"/>
                </a:lnTo>
                <a:lnTo>
                  <a:pt x="3694210" y="825500"/>
                </a:lnTo>
                <a:lnTo>
                  <a:pt x="3405872" y="901700"/>
                </a:lnTo>
                <a:lnTo>
                  <a:pt x="3356489" y="901700"/>
                </a:lnTo>
                <a:lnTo>
                  <a:pt x="3256688" y="927100"/>
                </a:lnTo>
                <a:lnTo>
                  <a:pt x="3155579" y="927100"/>
                </a:lnTo>
                <a:lnTo>
                  <a:pt x="3104562" y="939800"/>
                </a:lnTo>
                <a:lnTo>
                  <a:pt x="3501227" y="939800"/>
                </a:lnTo>
                <a:lnTo>
                  <a:pt x="3691511" y="889000"/>
                </a:lnTo>
                <a:lnTo>
                  <a:pt x="3738089" y="863600"/>
                </a:lnTo>
                <a:lnTo>
                  <a:pt x="3829980" y="838200"/>
                </a:lnTo>
                <a:lnTo>
                  <a:pt x="3875272" y="812800"/>
                </a:lnTo>
                <a:lnTo>
                  <a:pt x="3920114" y="800100"/>
                </a:lnTo>
                <a:lnTo>
                  <a:pt x="3964496" y="774700"/>
                </a:lnTo>
                <a:lnTo>
                  <a:pt x="4008407" y="762000"/>
                </a:lnTo>
                <a:lnTo>
                  <a:pt x="4094774" y="711200"/>
                </a:lnTo>
                <a:lnTo>
                  <a:pt x="4179133" y="660400"/>
                </a:lnTo>
                <a:lnTo>
                  <a:pt x="4220533" y="647700"/>
                </a:lnTo>
                <a:lnTo>
                  <a:pt x="4261399" y="622300"/>
                </a:lnTo>
                <a:lnTo>
                  <a:pt x="4301720" y="584200"/>
                </a:lnTo>
                <a:lnTo>
                  <a:pt x="4380688" y="533400"/>
                </a:lnTo>
                <a:lnTo>
                  <a:pt x="4419314" y="508000"/>
                </a:lnTo>
                <a:lnTo>
                  <a:pt x="4457353" y="482600"/>
                </a:lnTo>
                <a:lnTo>
                  <a:pt x="4494796" y="444500"/>
                </a:lnTo>
                <a:lnTo>
                  <a:pt x="4531631" y="419100"/>
                </a:lnTo>
                <a:lnTo>
                  <a:pt x="4567848" y="381000"/>
                </a:lnTo>
                <a:lnTo>
                  <a:pt x="4603437" y="355600"/>
                </a:lnTo>
                <a:lnTo>
                  <a:pt x="4638387" y="317500"/>
                </a:lnTo>
                <a:lnTo>
                  <a:pt x="4672688" y="292100"/>
                </a:lnTo>
                <a:lnTo>
                  <a:pt x="4706329" y="254000"/>
                </a:lnTo>
                <a:lnTo>
                  <a:pt x="4739299" y="215900"/>
                </a:lnTo>
                <a:lnTo>
                  <a:pt x="4771589" y="177800"/>
                </a:lnTo>
                <a:lnTo>
                  <a:pt x="4803187" y="152400"/>
                </a:lnTo>
                <a:lnTo>
                  <a:pt x="4834084" y="114300"/>
                </a:lnTo>
                <a:lnTo>
                  <a:pt x="4864268" y="76200"/>
                </a:lnTo>
                <a:lnTo>
                  <a:pt x="4893729" y="38100"/>
                </a:lnTo>
                <a:lnTo>
                  <a:pt x="4922457" y="0"/>
                </a:lnTo>
                <a:close/>
              </a:path>
              <a:path w="5895975" h="1828800">
                <a:moveTo>
                  <a:pt x="3153479" y="558800"/>
                </a:moveTo>
                <a:lnTo>
                  <a:pt x="2746113" y="558800"/>
                </a:lnTo>
                <a:lnTo>
                  <a:pt x="2796529" y="571500"/>
                </a:lnTo>
                <a:lnTo>
                  <a:pt x="3103062" y="571500"/>
                </a:lnTo>
                <a:lnTo>
                  <a:pt x="3153479" y="558800"/>
                </a:lnTo>
                <a:close/>
              </a:path>
              <a:path w="5895975" h="1828800">
                <a:moveTo>
                  <a:pt x="3253210" y="546100"/>
                </a:moveTo>
                <a:lnTo>
                  <a:pt x="2646383" y="546100"/>
                </a:lnTo>
                <a:lnTo>
                  <a:pt x="2696060" y="558800"/>
                </a:lnTo>
                <a:lnTo>
                  <a:pt x="3203533" y="558800"/>
                </a:lnTo>
                <a:lnTo>
                  <a:pt x="3253210" y="546100"/>
                </a:lnTo>
                <a:close/>
              </a:path>
              <a:path w="5895975" h="1828800">
                <a:moveTo>
                  <a:pt x="1620390" y="0"/>
                </a:moveTo>
                <a:lnTo>
                  <a:pt x="1536895" y="0"/>
                </a:lnTo>
                <a:lnTo>
                  <a:pt x="1571437" y="25400"/>
                </a:lnTo>
                <a:lnTo>
                  <a:pt x="1606750" y="63500"/>
                </a:lnTo>
                <a:lnTo>
                  <a:pt x="1642821" y="88900"/>
                </a:lnTo>
                <a:lnTo>
                  <a:pt x="1679633" y="127000"/>
                </a:lnTo>
                <a:lnTo>
                  <a:pt x="1717171" y="152400"/>
                </a:lnTo>
                <a:lnTo>
                  <a:pt x="1755421" y="177800"/>
                </a:lnTo>
                <a:lnTo>
                  <a:pt x="1794367" y="215900"/>
                </a:lnTo>
                <a:lnTo>
                  <a:pt x="1833993" y="241300"/>
                </a:lnTo>
                <a:lnTo>
                  <a:pt x="1874286" y="266700"/>
                </a:lnTo>
                <a:lnTo>
                  <a:pt x="1956807" y="317500"/>
                </a:lnTo>
                <a:lnTo>
                  <a:pt x="1999005" y="330200"/>
                </a:lnTo>
                <a:lnTo>
                  <a:pt x="2085201" y="381000"/>
                </a:lnTo>
                <a:lnTo>
                  <a:pt x="2129168" y="393700"/>
                </a:lnTo>
                <a:lnTo>
                  <a:pt x="2173695" y="419100"/>
                </a:lnTo>
                <a:lnTo>
                  <a:pt x="2218766" y="431800"/>
                </a:lnTo>
                <a:lnTo>
                  <a:pt x="2264366" y="457200"/>
                </a:lnTo>
                <a:lnTo>
                  <a:pt x="2597099" y="546100"/>
                </a:lnTo>
                <a:lnTo>
                  <a:pt x="3302495" y="546100"/>
                </a:lnTo>
                <a:lnTo>
                  <a:pt x="3399826" y="520700"/>
                </a:lnTo>
                <a:lnTo>
                  <a:pt x="2949795" y="520700"/>
                </a:lnTo>
                <a:lnTo>
                  <a:pt x="2896897" y="508000"/>
                </a:lnTo>
                <a:lnTo>
                  <a:pt x="2740355" y="508000"/>
                </a:lnTo>
                <a:lnTo>
                  <a:pt x="2688951" y="495300"/>
                </a:lnTo>
                <a:lnTo>
                  <a:pt x="2637963" y="495300"/>
                </a:lnTo>
                <a:lnTo>
                  <a:pt x="2294185" y="406400"/>
                </a:lnTo>
                <a:lnTo>
                  <a:pt x="2247160" y="381000"/>
                </a:lnTo>
                <a:lnTo>
                  <a:pt x="2200708" y="368300"/>
                </a:lnTo>
                <a:lnTo>
                  <a:pt x="2154848" y="342900"/>
                </a:lnTo>
                <a:lnTo>
                  <a:pt x="2109596" y="330200"/>
                </a:lnTo>
                <a:lnTo>
                  <a:pt x="2020988" y="279400"/>
                </a:lnTo>
                <a:lnTo>
                  <a:pt x="1935024" y="228600"/>
                </a:lnTo>
                <a:lnTo>
                  <a:pt x="1893076" y="203200"/>
                </a:lnTo>
                <a:lnTo>
                  <a:pt x="1851842" y="177800"/>
                </a:lnTo>
                <a:lnTo>
                  <a:pt x="1811339" y="152400"/>
                </a:lnTo>
                <a:lnTo>
                  <a:pt x="1771583" y="127000"/>
                </a:lnTo>
                <a:lnTo>
                  <a:pt x="1732593" y="88900"/>
                </a:lnTo>
                <a:lnTo>
                  <a:pt x="1694386" y="63500"/>
                </a:lnTo>
                <a:lnTo>
                  <a:pt x="1656979" y="25400"/>
                </a:lnTo>
                <a:lnTo>
                  <a:pt x="1620390" y="0"/>
                </a:lnTo>
                <a:close/>
              </a:path>
              <a:path w="5895975" h="1828800">
                <a:moveTo>
                  <a:pt x="4362694" y="0"/>
                </a:moveTo>
                <a:lnTo>
                  <a:pt x="4279210" y="0"/>
                </a:lnTo>
                <a:lnTo>
                  <a:pt x="4242619" y="25400"/>
                </a:lnTo>
                <a:lnTo>
                  <a:pt x="4205212" y="63500"/>
                </a:lnTo>
                <a:lnTo>
                  <a:pt x="4167004" y="88900"/>
                </a:lnTo>
                <a:lnTo>
                  <a:pt x="4128013" y="127000"/>
                </a:lnTo>
                <a:lnTo>
                  <a:pt x="4088256" y="152400"/>
                </a:lnTo>
                <a:lnTo>
                  <a:pt x="4047752" y="177800"/>
                </a:lnTo>
                <a:lnTo>
                  <a:pt x="4006517" y="203200"/>
                </a:lnTo>
                <a:lnTo>
                  <a:pt x="3964569" y="228600"/>
                </a:lnTo>
                <a:lnTo>
                  <a:pt x="3878604" y="279400"/>
                </a:lnTo>
                <a:lnTo>
                  <a:pt x="3789995" y="330200"/>
                </a:lnTo>
                <a:lnTo>
                  <a:pt x="3744743" y="342900"/>
                </a:lnTo>
                <a:lnTo>
                  <a:pt x="3698882" y="368300"/>
                </a:lnTo>
                <a:lnTo>
                  <a:pt x="3652430" y="381000"/>
                </a:lnTo>
                <a:lnTo>
                  <a:pt x="3605405" y="406400"/>
                </a:lnTo>
                <a:lnTo>
                  <a:pt x="3261626" y="495300"/>
                </a:lnTo>
                <a:lnTo>
                  <a:pt x="3210638" y="495300"/>
                </a:lnTo>
                <a:lnTo>
                  <a:pt x="3159234" y="508000"/>
                </a:lnTo>
                <a:lnTo>
                  <a:pt x="3002692" y="508000"/>
                </a:lnTo>
                <a:lnTo>
                  <a:pt x="2949795" y="520700"/>
                </a:lnTo>
                <a:lnTo>
                  <a:pt x="3399826" y="520700"/>
                </a:lnTo>
                <a:lnTo>
                  <a:pt x="3635228" y="457200"/>
                </a:lnTo>
                <a:lnTo>
                  <a:pt x="3680827" y="431800"/>
                </a:lnTo>
                <a:lnTo>
                  <a:pt x="3725898" y="419100"/>
                </a:lnTo>
                <a:lnTo>
                  <a:pt x="3770424" y="393700"/>
                </a:lnTo>
                <a:lnTo>
                  <a:pt x="3814391" y="381000"/>
                </a:lnTo>
                <a:lnTo>
                  <a:pt x="3900587" y="330200"/>
                </a:lnTo>
                <a:lnTo>
                  <a:pt x="3942785" y="317500"/>
                </a:lnTo>
                <a:lnTo>
                  <a:pt x="4025305" y="266700"/>
                </a:lnTo>
                <a:lnTo>
                  <a:pt x="4065597" y="241300"/>
                </a:lnTo>
                <a:lnTo>
                  <a:pt x="4105223" y="215900"/>
                </a:lnTo>
                <a:lnTo>
                  <a:pt x="4144169" y="177800"/>
                </a:lnTo>
                <a:lnTo>
                  <a:pt x="4182418" y="152400"/>
                </a:lnTo>
                <a:lnTo>
                  <a:pt x="4219957" y="127000"/>
                </a:lnTo>
                <a:lnTo>
                  <a:pt x="4256769" y="88900"/>
                </a:lnTo>
                <a:lnTo>
                  <a:pt x="4292839" y="63500"/>
                </a:lnTo>
                <a:lnTo>
                  <a:pt x="4328152" y="25400"/>
                </a:lnTo>
                <a:lnTo>
                  <a:pt x="4362694" y="0"/>
                </a:lnTo>
                <a:close/>
              </a:path>
            </a:pathLst>
          </a:custGeom>
          <a:solidFill>
            <a:srgbClr val="0F5F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34920" y="6315975"/>
            <a:ext cx="6000518" cy="1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18971" y="8837406"/>
            <a:ext cx="178999" cy="262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2387" y="8837406"/>
            <a:ext cx="178999" cy="262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05057" y="6328519"/>
            <a:ext cx="1429862" cy="124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1079" y="8046246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27" y="0"/>
                </a:moveTo>
                <a:lnTo>
                  <a:pt x="0" y="0"/>
                </a:lnTo>
                <a:lnTo>
                  <a:pt x="0" y="487252"/>
                </a:lnTo>
                <a:lnTo>
                  <a:pt x="491827" y="487252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41079" y="9617801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27" y="0"/>
                </a:moveTo>
                <a:lnTo>
                  <a:pt x="0" y="0"/>
                </a:lnTo>
                <a:lnTo>
                  <a:pt x="0" y="487252"/>
                </a:lnTo>
                <a:lnTo>
                  <a:pt x="491827" y="487252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26846" y="8272722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26846" y="9844265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26846" y="856552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5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812" y="8272723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60"/>
                </a:lnTo>
                <a:lnTo>
                  <a:pt x="228757" y="26306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812" y="9844271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60"/>
                </a:lnTo>
                <a:lnTo>
                  <a:pt x="228757" y="26306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807" y="856552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63788" y="80439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63788" y="9615514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41079" y="882630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9524" y="830475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9524" y="987629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809" y="80439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6809" y="9615514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9524" y="856781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26846" y="9089377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5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6807" y="9089375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82584" y="9318125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6809" y="9352443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9522" y="908937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6807" y="10528244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26846" y="10528244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41078" y="10756999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9524" y="1078902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63788" y="1079131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41076" y="1052824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73704" y="8046246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27" y="0"/>
                </a:moveTo>
                <a:lnTo>
                  <a:pt x="0" y="0"/>
                </a:lnTo>
                <a:lnTo>
                  <a:pt x="0" y="487252"/>
                </a:lnTo>
                <a:lnTo>
                  <a:pt x="491827" y="487252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73704" y="9617801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27" y="0"/>
                </a:moveTo>
                <a:lnTo>
                  <a:pt x="0" y="0"/>
                </a:lnTo>
                <a:lnTo>
                  <a:pt x="0" y="487252"/>
                </a:lnTo>
                <a:lnTo>
                  <a:pt x="491827" y="487252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059483" y="8272722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059483" y="9844265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059483" y="856552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229438" y="8272723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60"/>
                </a:lnTo>
                <a:lnTo>
                  <a:pt x="228757" y="26306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229438" y="9844271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60"/>
                </a:lnTo>
                <a:lnTo>
                  <a:pt x="228757" y="26306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229433" y="856552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796407" y="80439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796407" y="9615514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273704" y="882630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752139" y="830475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752139" y="987629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229436" y="80439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229436" y="9615514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752139" y="856781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059483" y="9089377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229438" y="9089375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015210" y="9318125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229436" y="9352443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752142" y="908937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229433" y="10528244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059483" y="10528244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273704" y="10756999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752139" y="1078902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796407" y="1079131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273701" y="1052824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45676" y="10530527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27" y="0"/>
                </a:moveTo>
                <a:lnTo>
                  <a:pt x="0" y="0"/>
                </a:lnTo>
                <a:lnTo>
                  <a:pt x="0" y="487241"/>
                </a:lnTo>
                <a:lnTo>
                  <a:pt x="491827" y="487241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745676" y="8958984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27" y="0"/>
                </a:moveTo>
                <a:lnTo>
                  <a:pt x="0" y="0"/>
                </a:lnTo>
                <a:lnTo>
                  <a:pt x="0" y="487252"/>
                </a:lnTo>
                <a:lnTo>
                  <a:pt x="491827" y="487252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22973" y="10528242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22973" y="8956699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22969" y="1000667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5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53008" y="10528244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53008" y="9100382"/>
            <a:ext cx="229235" cy="120014"/>
          </a:xfrm>
          <a:custGeom>
            <a:avLst/>
            <a:gdLst/>
            <a:ahLst/>
            <a:cxnLst/>
            <a:rect l="l" t="t" r="r" b="b"/>
            <a:pathLst>
              <a:path w="229235" h="120015">
                <a:moveTo>
                  <a:pt x="228757" y="0"/>
                </a:moveTo>
                <a:lnTo>
                  <a:pt x="0" y="0"/>
                </a:lnTo>
                <a:lnTo>
                  <a:pt x="0" y="119389"/>
                </a:lnTo>
                <a:lnTo>
                  <a:pt x="228757" y="119389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53008" y="8956701"/>
            <a:ext cx="228767" cy="1436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53008" y="1000667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5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22969" y="1079131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222969" y="92197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745676" y="1000897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267241" y="10530527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267241" y="9099954"/>
            <a:ext cx="492125" cy="87630"/>
          </a:xfrm>
          <a:custGeom>
            <a:avLst/>
            <a:gdLst/>
            <a:ahLst/>
            <a:cxnLst/>
            <a:rect l="l" t="t" r="r" b="b"/>
            <a:pathLst>
              <a:path w="492125" h="87629">
                <a:moveTo>
                  <a:pt x="0" y="87629"/>
                </a:moveTo>
                <a:lnTo>
                  <a:pt x="491817" y="87629"/>
                </a:lnTo>
                <a:lnTo>
                  <a:pt x="491817" y="0"/>
                </a:lnTo>
                <a:lnTo>
                  <a:pt x="0" y="0"/>
                </a:lnTo>
                <a:lnTo>
                  <a:pt x="0" y="87629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267241" y="8958984"/>
            <a:ext cx="399415" cy="140970"/>
          </a:xfrm>
          <a:custGeom>
            <a:avLst/>
            <a:gdLst/>
            <a:ahLst/>
            <a:cxnLst/>
            <a:rect l="l" t="t" r="r" b="b"/>
            <a:pathLst>
              <a:path w="399414" h="140970">
                <a:moveTo>
                  <a:pt x="0" y="140970"/>
                </a:moveTo>
                <a:lnTo>
                  <a:pt x="399212" y="140970"/>
                </a:lnTo>
                <a:lnTo>
                  <a:pt x="399212" y="0"/>
                </a:lnTo>
                <a:lnTo>
                  <a:pt x="0" y="0"/>
                </a:lnTo>
                <a:lnTo>
                  <a:pt x="0" y="14097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66454" y="8958984"/>
            <a:ext cx="92604" cy="1413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789943" y="1079131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789943" y="92197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67241" y="10267467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22969" y="9482832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5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053008" y="9711589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267239" y="9482833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789943" y="9482833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67246" y="9745901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53008" y="8043964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5" h="492125">
                <a:moveTo>
                  <a:pt x="228757" y="0"/>
                </a:moveTo>
                <a:lnTo>
                  <a:pt x="0" y="0"/>
                </a:lnTo>
                <a:lnTo>
                  <a:pt x="0" y="491817"/>
                </a:lnTo>
                <a:lnTo>
                  <a:pt x="228757" y="491817"/>
                </a:lnTo>
                <a:lnTo>
                  <a:pt x="228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22973" y="8272723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60"/>
                </a:lnTo>
                <a:lnTo>
                  <a:pt x="228757" y="26306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008747" y="8043964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5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67241" y="8046246"/>
            <a:ext cx="399415" cy="229235"/>
          </a:xfrm>
          <a:custGeom>
            <a:avLst/>
            <a:gdLst/>
            <a:ahLst/>
            <a:cxnLst/>
            <a:rect l="l" t="t" r="r" b="b"/>
            <a:pathLst>
              <a:path w="399414" h="229234">
                <a:moveTo>
                  <a:pt x="399212" y="0"/>
                </a:moveTo>
                <a:lnTo>
                  <a:pt x="0" y="0"/>
                </a:lnTo>
                <a:lnTo>
                  <a:pt x="0" y="228757"/>
                </a:lnTo>
                <a:lnTo>
                  <a:pt x="399212" y="228757"/>
                </a:lnTo>
                <a:lnTo>
                  <a:pt x="399212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666454" y="8046246"/>
            <a:ext cx="92604" cy="2287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22969" y="80439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745676" y="8307034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27" y="0"/>
                </a:moveTo>
                <a:lnTo>
                  <a:pt x="0" y="0"/>
                </a:lnTo>
                <a:lnTo>
                  <a:pt x="0" y="228757"/>
                </a:lnTo>
                <a:lnTo>
                  <a:pt x="491827" y="228757"/>
                </a:lnTo>
                <a:lnTo>
                  <a:pt x="49182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825988" y="10530527"/>
            <a:ext cx="492125" cy="487680"/>
          </a:xfrm>
          <a:custGeom>
            <a:avLst/>
            <a:gdLst/>
            <a:ahLst/>
            <a:cxnLst/>
            <a:rect l="l" t="t" r="r" b="b"/>
            <a:pathLst>
              <a:path w="492125" h="487679">
                <a:moveTo>
                  <a:pt x="491817" y="0"/>
                </a:moveTo>
                <a:lnTo>
                  <a:pt x="0" y="0"/>
                </a:lnTo>
                <a:lnTo>
                  <a:pt x="0" y="487241"/>
                </a:lnTo>
                <a:lnTo>
                  <a:pt x="491817" y="487241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825988" y="9100382"/>
            <a:ext cx="492125" cy="346075"/>
          </a:xfrm>
          <a:custGeom>
            <a:avLst/>
            <a:gdLst/>
            <a:ahLst/>
            <a:cxnLst/>
            <a:rect l="l" t="t" r="r" b="b"/>
            <a:pathLst>
              <a:path w="492125" h="346075">
                <a:moveTo>
                  <a:pt x="491817" y="0"/>
                </a:moveTo>
                <a:lnTo>
                  <a:pt x="0" y="0"/>
                </a:lnTo>
                <a:lnTo>
                  <a:pt x="0" y="345853"/>
                </a:lnTo>
                <a:lnTo>
                  <a:pt x="491817" y="345853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825988" y="8958984"/>
            <a:ext cx="491817" cy="1413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303274" y="10528242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4303274" y="9100382"/>
            <a:ext cx="229235" cy="120014"/>
          </a:xfrm>
          <a:custGeom>
            <a:avLst/>
            <a:gdLst/>
            <a:ahLst/>
            <a:cxnLst/>
            <a:rect l="l" t="t" r="r" b="b"/>
            <a:pathLst>
              <a:path w="229234" h="120015">
                <a:moveTo>
                  <a:pt x="228757" y="0"/>
                </a:moveTo>
                <a:lnTo>
                  <a:pt x="0" y="0"/>
                </a:lnTo>
                <a:lnTo>
                  <a:pt x="0" y="119389"/>
                </a:lnTo>
                <a:lnTo>
                  <a:pt x="228757" y="119389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4303281" y="8956701"/>
            <a:ext cx="228757" cy="1436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4303271" y="1000667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133309" y="10528244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133309" y="8956701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133309" y="10006679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4303280" y="1079131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4303280" y="92197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825988" y="10008972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5347543" y="10530527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5347546" y="9099954"/>
            <a:ext cx="492125" cy="87630"/>
          </a:xfrm>
          <a:custGeom>
            <a:avLst/>
            <a:gdLst/>
            <a:ahLst/>
            <a:cxnLst/>
            <a:rect l="l" t="t" r="r" b="b"/>
            <a:pathLst>
              <a:path w="492125" h="87629">
                <a:moveTo>
                  <a:pt x="0" y="87629"/>
                </a:moveTo>
                <a:lnTo>
                  <a:pt x="491817" y="87629"/>
                </a:lnTo>
                <a:lnTo>
                  <a:pt x="491817" y="0"/>
                </a:lnTo>
                <a:lnTo>
                  <a:pt x="0" y="0"/>
                </a:lnTo>
                <a:lnTo>
                  <a:pt x="0" y="87629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437220" y="8958984"/>
            <a:ext cx="402590" cy="140970"/>
          </a:xfrm>
          <a:custGeom>
            <a:avLst/>
            <a:gdLst/>
            <a:ahLst/>
            <a:cxnLst/>
            <a:rect l="l" t="t" r="r" b="b"/>
            <a:pathLst>
              <a:path w="402590" h="140970">
                <a:moveTo>
                  <a:pt x="0" y="140970"/>
                </a:moveTo>
                <a:lnTo>
                  <a:pt x="402144" y="140970"/>
                </a:lnTo>
                <a:lnTo>
                  <a:pt x="402144" y="0"/>
                </a:lnTo>
                <a:lnTo>
                  <a:pt x="0" y="0"/>
                </a:lnTo>
                <a:lnTo>
                  <a:pt x="0" y="14097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5347543" y="8958984"/>
            <a:ext cx="89672" cy="1413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5870254" y="10791315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5870254" y="92197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5347543" y="10267467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4303271" y="9482832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27"/>
                </a:lnTo>
                <a:lnTo>
                  <a:pt x="228757" y="49182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6133309" y="9711589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5347540" y="9482833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70"/>
                </a:lnTo>
                <a:lnTo>
                  <a:pt x="228757" y="263070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5870254" y="9482833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5347546" y="9745901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6133309" y="8043964"/>
            <a:ext cx="229235" cy="492125"/>
          </a:xfrm>
          <a:custGeom>
            <a:avLst/>
            <a:gdLst/>
            <a:ahLst/>
            <a:cxnLst/>
            <a:rect l="l" t="t" r="r" b="b"/>
            <a:pathLst>
              <a:path w="229234" h="492125">
                <a:moveTo>
                  <a:pt x="228757" y="0"/>
                </a:moveTo>
                <a:lnTo>
                  <a:pt x="0" y="0"/>
                </a:lnTo>
                <a:lnTo>
                  <a:pt x="0" y="491817"/>
                </a:lnTo>
                <a:lnTo>
                  <a:pt x="228757" y="491817"/>
                </a:lnTo>
                <a:lnTo>
                  <a:pt x="228757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303277" y="8272723"/>
            <a:ext cx="229235" cy="263525"/>
          </a:xfrm>
          <a:custGeom>
            <a:avLst/>
            <a:gdLst/>
            <a:ahLst/>
            <a:cxnLst/>
            <a:rect l="l" t="t" r="r" b="b"/>
            <a:pathLst>
              <a:path w="229234" h="263525">
                <a:moveTo>
                  <a:pt x="228757" y="0"/>
                </a:moveTo>
                <a:lnTo>
                  <a:pt x="0" y="0"/>
                </a:lnTo>
                <a:lnTo>
                  <a:pt x="0" y="263060"/>
                </a:lnTo>
                <a:lnTo>
                  <a:pt x="228757" y="263060"/>
                </a:lnTo>
                <a:lnTo>
                  <a:pt x="228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5089047" y="8043964"/>
            <a:ext cx="207645" cy="263525"/>
          </a:xfrm>
          <a:custGeom>
            <a:avLst/>
            <a:gdLst/>
            <a:ahLst/>
            <a:cxnLst/>
            <a:rect l="l" t="t" r="r" b="b"/>
            <a:pathLst>
              <a:path w="207644" h="263525">
                <a:moveTo>
                  <a:pt x="207375" y="0"/>
                </a:moveTo>
                <a:lnTo>
                  <a:pt x="0" y="0"/>
                </a:lnTo>
                <a:lnTo>
                  <a:pt x="0" y="263070"/>
                </a:lnTo>
                <a:lnTo>
                  <a:pt x="207375" y="263070"/>
                </a:lnTo>
                <a:lnTo>
                  <a:pt x="207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5297722" y="8043964"/>
            <a:ext cx="20083" cy="2630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5437215" y="8046246"/>
            <a:ext cx="402590" cy="229235"/>
          </a:xfrm>
          <a:custGeom>
            <a:avLst/>
            <a:gdLst/>
            <a:ahLst/>
            <a:cxnLst/>
            <a:rect l="l" t="t" r="r" b="b"/>
            <a:pathLst>
              <a:path w="402590" h="229234">
                <a:moveTo>
                  <a:pt x="402144" y="0"/>
                </a:moveTo>
                <a:lnTo>
                  <a:pt x="0" y="0"/>
                </a:lnTo>
                <a:lnTo>
                  <a:pt x="0" y="228757"/>
                </a:lnTo>
                <a:lnTo>
                  <a:pt x="402144" y="228757"/>
                </a:lnTo>
                <a:lnTo>
                  <a:pt x="4021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303280" y="8043966"/>
            <a:ext cx="492125" cy="229235"/>
          </a:xfrm>
          <a:custGeom>
            <a:avLst/>
            <a:gdLst/>
            <a:ahLst/>
            <a:cxnLst/>
            <a:rect l="l" t="t" r="r" b="b"/>
            <a:pathLst>
              <a:path w="492125" h="229234">
                <a:moveTo>
                  <a:pt x="491817" y="0"/>
                </a:moveTo>
                <a:lnTo>
                  <a:pt x="0" y="0"/>
                </a:lnTo>
                <a:lnTo>
                  <a:pt x="0" y="228757"/>
                </a:lnTo>
                <a:lnTo>
                  <a:pt x="491817" y="228757"/>
                </a:lnTo>
                <a:lnTo>
                  <a:pt x="4918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4825984" y="8307034"/>
            <a:ext cx="470534" cy="229235"/>
          </a:xfrm>
          <a:custGeom>
            <a:avLst/>
            <a:gdLst/>
            <a:ahLst/>
            <a:cxnLst/>
            <a:rect l="l" t="t" r="r" b="b"/>
            <a:pathLst>
              <a:path w="470534" h="229234">
                <a:moveTo>
                  <a:pt x="470435" y="0"/>
                </a:moveTo>
                <a:lnTo>
                  <a:pt x="0" y="0"/>
                </a:lnTo>
                <a:lnTo>
                  <a:pt x="0" y="228757"/>
                </a:lnTo>
                <a:lnTo>
                  <a:pt x="470435" y="228757"/>
                </a:lnTo>
                <a:lnTo>
                  <a:pt x="4704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5297722" y="8046246"/>
            <a:ext cx="139493" cy="4895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904C1393-1EDC-4EBF-8FEB-CB822D5967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11" y="369924"/>
            <a:ext cx="7806055" cy="9519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B5368B-9955-8693-6952-70C2412C31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7838" y="5545020"/>
            <a:ext cx="10335850" cy="35449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291" y="2240096"/>
            <a:ext cx="7282064" cy="24636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G7xx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Степень защиты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IP54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Удобное настольное размещение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Разновидности с пластиковыми или алюминиевыми панелями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Вариант с вентиляционными отверстиями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0447888" y="2228355"/>
            <a:ext cx="7643220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G8xx</a:t>
            </a:r>
            <a:endParaRPr lang="ru-RU" sz="24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Новые стильные корпуса идеально подходят для испытаний и измерений, регистраторов данных и других портативных приборов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Доступны два цвета: черный и светло-серый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Варианты с батарейным отсеком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Вырез под дисплей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5515546" y="1642342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7849AC-C033-71CD-F70D-3FE5E45B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24" y="5260319"/>
            <a:ext cx="7433931" cy="446230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E1495B9-8325-A875-538E-53A904D7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089" y="5260319"/>
            <a:ext cx="5770504" cy="44623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A01F8AF-EEC7-F6CA-7778-9E1161919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593" y="5250915"/>
            <a:ext cx="6034083" cy="44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93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291" y="2240096"/>
            <a:ext cx="5935048" cy="24929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10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1x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Плотно прилегающая крышка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Кабельный вывод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Внешнее крепление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6719724" y="2240096"/>
            <a:ext cx="76432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102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Фланцевое крепление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5515546" y="1642342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047217-1B73-D5FB-D350-6117BFE37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47" y="4720273"/>
            <a:ext cx="6197303" cy="4824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9972ABF-E983-AD1C-C980-7535DBC78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666" y="4720273"/>
            <a:ext cx="6643233" cy="482403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7EF855-BA5F-A733-85B2-79B528A64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8512" y="4706278"/>
            <a:ext cx="6511990" cy="4824037"/>
          </a:xfrm>
          <a:prstGeom prst="rect">
            <a:avLst/>
          </a:prstGeom>
        </p:spPr>
      </p:pic>
      <p:sp>
        <p:nvSpPr>
          <p:cNvPr id="52" name="Объект 37">
            <a:extLst>
              <a:ext uri="{FF2B5EF4-FFF2-40B4-BE49-F238E27FC236}">
                <a16:creationId xmlns:a16="http://schemas.microsoft.com/office/drawing/2014/main" id="{D9A620A3-D5BE-D782-C135-D043045272DB}"/>
              </a:ext>
            </a:extLst>
          </p:cNvPr>
          <p:cNvSpPr txBox="1">
            <a:spLocks/>
          </p:cNvSpPr>
          <p:nvPr/>
        </p:nvSpPr>
        <p:spPr>
          <a:xfrm>
            <a:off x="13265954" y="2240096"/>
            <a:ext cx="506701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10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3x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Доступны крышка из пластика или из алюминия</a:t>
            </a:r>
          </a:p>
        </p:txBody>
      </p:sp>
    </p:spTree>
    <p:extLst>
      <p:ext uri="{BB962C8B-B14F-4D97-AF65-F5344CB8AC3E}">
        <p14:creationId xmlns:p14="http://schemas.microsoft.com/office/powerpoint/2010/main" val="123099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183" y="2349885"/>
            <a:ext cx="7541926" cy="32316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11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xx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Идеально подходит для клавиатуры, контроллеров, контрольно-измерительных приборов, компьютерных принадлежностей, дистанционных приводов и элементов управления.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Доступен вариант с батарейным отсеком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1864272" y="2627073"/>
            <a:ext cx="589263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1x</a:t>
            </a:r>
            <a:endParaRPr lang="ru-RU" sz="24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Огнестойкий материал по стандарту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UL94-HB 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или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UL94-V0</a:t>
            </a:r>
            <a:endParaRPr lang="ru-RU" sz="24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Черный и светло-серый вариант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5515546" y="1642342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834DAA2-476F-DDE0-8B7B-40E664C5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65" y="5120551"/>
            <a:ext cx="7182852" cy="503942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EF99D0-1B4B-116A-9F79-5770C0F7B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3971" y="5120551"/>
            <a:ext cx="7775405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340" y="2159018"/>
            <a:ext cx="4642395" cy="12863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G13xx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Использование для ПДУ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Контакты для батарей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6912413" y="2159018"/>
            <a:ext cx="589263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14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Брелоки для ПДУ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5183727" y="1599451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897DA8C-17F9-61DA-77B9-784605C64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87" y="3365548"/>
            <a:ext cx="5417115" cy="32687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A7B47FF-5BD8-0F02-A480-FD791940B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04" y="6634330"/>
            <a:ext cx="5386198" cy="38233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9B1B52C-2ADD-C71A-8A9F-B668774A4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615" y="3352240"/>
            <a:ext cx="6194793" cy="467005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8074D45-D7F9-F8FE-7F8B-56AD9DA81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4214" y="7480586"/>
            <a:ext cx="5637752" cy="304861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E58BD18-A1D2-BF50-C517-D4822AFCC0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4214" y="3343091"/>
            <a:ext cx="5637752" cy="4133415"/>
          </a:xfrm>
          <a:prstGeom prst="rect">
            <a:avLst/>
          </a:prstGeom>
        </p:spPr>
      </p:pic>
      <p:sp>
        <p:nvSpPr>
          <p:cNvPr id="57" name="Объект 37">
            <a:extLst>
              <a:ext uri="{FF2B5EF4-FFF2-40B4-BE49-F238E27FC236}">
                <a16:creationId xmlns:a16="http://schemas.microsoft.com/office/drawing/2014/main" id="{B92EE08D-9E13-289F-2B5B-0F1251D1962D}"/>
              </a:ext>
            </a:extLst>
          </p:cNvPr>
          <p:cNvSpPr txBox="1">
            <a:spLocks/>
          </p:cNvSpPr>
          <p:nvPr/>
        </p:nvSpPr>
        <p:spPr>
          <a:xfrm>
            <a:off x="13351851" y="2159018"/>
            <a:ext cx="589263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15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Настольные корпуса с алюминиевыми панелями</a:t>
            </a:r>
          </a:p>
        </p:txBody>
      </p:sp>
    </p:spTree>
    <p:extLst>
      <p:ext uri="{BB962C8B-B14F-4D97-AF65-F5344CB8AC3E}">
        <p14:creationId xmlns:p14="http://schemas.microsoft.com/office/powerpoint/2010/main" val="269774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340" y="2159018"/>
            <a:ext cx="5024192" cy="27061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Под заливку компаундом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Обеспечивается герметичность электронной схемы за счет заливки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Рекомендуемая рабочая температура:  от -20 до +60°С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40 различных размеров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6912413" y="2159018"/>
            <a:ext cx="589263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16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Ручки для корпусов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5183727" y="1599451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</a:p>
        </p:txBody>
      </p:sp>
      <p:sp>
        <p:nvSpPr>
          <p:cNvPr id="57" name="Объект 37">
            <a:extLst>
              <a:ext uri="{FF2B5EF4-FFF2-40B4-BE49-F238E27FC236}">
                <a16:creationId xmlns:a16="http://schemas.microsoft.com/office/drawing/2014/main" id="{B92EE08D-9E13-289F-2B5B-0F1251D1962D}"/>
              </a:ext>
            </a:extLst>
          </p:cNvPr>
          <p:cNvSpPr txBox="1">
            <a:spLocks/>
          </p:cNvSpPr>
          <p:nvPr/>
        </p:nvSpPr>
        <p:spPr>
          <a:xfrm>
            <a:off x="12758090" y="2198975"/>
            <a:ext cx="6881396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17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Использование в стандартных стойках размером 19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Доступно в двух цветах, серый и черный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95D881-9DAF-8908-7F8F-7D0C50C4E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52" y="4963079"/>
            <a:ext cx="6627664" cy="448913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AB0CA1D-A87C-6372-E195-C9D2145ED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6306" y="5246635"/>
            <a:ext cx="7640116" cy="425826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E12B64-4C96-F961-B07F-464A0789B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016" y="3711147"/>
            <a:ext cx="5487434" cy="380325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A55099E-F6E0-C2ED-3BC3-EC912EE9C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651" y="7835525"/>
            <a:ext cx="4220164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1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340" y="2159018"/>
            <a:ext cx="5398318" cy="28623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Держатели батарей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Установка на плату, под пайку, на защелки, с проводом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Все популярные типоразмеры элементов питания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7891810" y="2159018"/>
            <a:ext cx="411294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Кабельные вводы</a:t>
            </a:r>
            <a:endParaRPr lang="en-US" sz="24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sp>
        <p:nvSpPr>
          <p:cNvPr id="57" name="Объект 37">
            <a:extLst>
              <a:ext uri="{FF2B5EF4-FFF2-40B4-BE49-F238E27FC236}">
                <a16:creationId xmlns:a16="http://schemas.microsoft.com/office/drawing/2014/main" id="{B92EE08D-9E13-289F-2B5B-0F1251D1962D}"/>
              </a:ext>
            </a:extLst>
          </p:cNvPr>
          <p:cNvSpPr txBox="1">
            <a:spLocks/>
          </p:cNvSpPr>
          <p:nvPr/>
        </p:nvSpPr>
        <p:spPr>
          <a:xfrm>
            <a:off x="12758090" y="2198975"/>
            <a:ext cx="688139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Резиновые ножки на клеевой основе</a:t>
            </a:r>
            <a:endParaRPr lang="en-US" sz="24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1AB43D4-0B55-7058-D9C4-05F4D0323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9" y="4784092"/>
            <a:ext cx="6639852" cy="487748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EEB2F91-DCD6-08A6-5FDF-F7009C24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730" y="5181736"/>
            <a:ext cx="4996635" cy="326842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0D7B050-5C70-AFDC-5928-25B31A9FD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8365" y="2994833"/>
            <a:ext cx="7363853" cy="74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7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97680"/>
            <a:ext cx="20104100" cy="5211273"/>
          </a:xfrm>
          <a:custGeom>
            <a:avLst/>
            <a:gdLst/>
            <a:ahLst/>
            <a:cxnLst/>
            <a:rect l="l" t="t" r="r" b="b"/>
            <a:pathLst>
              <a:path w="20104100" h="5654675">
                <a:moveTo>
                  <a:pt x="0" y="5654278"/>
                </a:moveTo>
                <a:lnTo>
                  <a:pt x="20104099" y="5654278"/>
                </a:lnTo>
                <a:lnTo>
                  <a:pt x="20104099" y="0"/>
                </a:lnTo>
                <a:lnTo>
                  <a:pt x="0" y="0"/>
                </a:lnTo>
                <a:lnTo>
                  <a:pt x="0" y="56542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60058" y="1459879"/>
            <a:ext cx="17941062" cy="449866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lang="ru-RU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	GAINTA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является одним из крупнейших производителей корпусов в Азии и лидером на рынке корпусов из термопластика, используемых для защиты электрических и электронных компонентов, работающих в агрессивных средах. </a:t>
            </a:r>
          </a:p>
          <a:p>
            <a:pPr marL="355600" indent="-342900" algn="just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Корпуса GAINTA производятся на современных заводах, расположенных в Тайване.</a:t>
            </a:r>
            <a:endParaRPr lang="en-US" sz="2400" b="0" i="0" dirty="0">
              <a:solidFill>
                <a:srgbClr val="333333"/>
              </a:solidFill>
              <a:effectLst/>
              <a:latin typeface="Montserrat" panose="00000500000000000000" pitchFamily="2" charset="-52"/>
            </a:endParaRPr>
          </a:p>
          <a:p>
            <a:pPr marL="355600" indent="-342900" algn="just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Ассортимент корпусов GAINTA включает более 700 различных стандартных корпусов из поликарбоната, АБС, стекловолокна и алюминия. </a:t>
            </a:r>
          </a:p>
          <a:p>
            <a:pPr marL="355600" indent="-342900" algn="just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GAINTA является лидером отрасли в разработке как новых продуктов, так и новых технологий для литья корпусов из термопластов. 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Т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ехнологию литья принято считать неотъемлемой частью разработки продукта.</a:t>
            </a:r>
          </a:p>
          <a:p>
            <a:pPr marL="355600" indent="-342900" algn="just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Montserrat" panose="00000500000000000000" pitchFamily="2" charset="-52"/>
              </a:rPr>
              <a:t>Но более важным, чем техническое лидерство, является приверженность GAINTA пониманию потребностей своих клиентов. Все продукты разработаны в тесном сотрудничестве с клиентами. Используется информация, полученная от глобальной клиентской базы, для производства новых линеек корпусов, полезных аксессуаров и постоянных улучшений и усовершенствований продукции.　</a:t>
            </a:r>
            <a:endParaRPr lang="ru-RU" sz="2400" spc="-15" dirty="0">
              <a:solidFill>
                <a:srgbClr val="231F20"/>
              </a:solidFill>
              <a:latin typeface="Montserrat" panose="00000500000000000000" pitchFamily="2" charset="-52"/>
              <a:cs typeface="Montserra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6545" y="6258260"/>
            <a:ext cx="19511010" cy="4859566"/>
          </a:xfrm>
          <a:custGeom>
            <a:avLst/>
            <a:gdLst/>
            <a:ahLst/>
            <a:cxnLst/>
            <a:rect l="l" t="t" r="r" b="b"/>
            <a:pathLst>
              <a:path w="19511010" h="5298440">
                <a:moveTo>
                  <a:pt x="0" y="5298027"/>
                </a:moveTo>
                <a:lnTo>
                  <a:pt x="19510474" y="5298027"/>
                </a:lnTo>
                <a:lnTo>
                  <a:pt x="19510474" y="0"/>
                </a:lnTo>
                <a:lnTo>
                  <a:pt x="0" y="0"/>
                </a:lnTo>
                <a:lnTo>
                  <a:pt x="0" y="52980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52BBEA-B530-4635-BA3A-1A5B9F012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C0628613-0080-48E9-B351-126FE995F330}"/>
              </a:ext>
            </a:extLst>
          </p:cNvPr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0417AA4B-9B07-4004-A6C5-5623CE094FAA}"/>
              </a:ext>
            </a:extLst>
          </p:cNvPr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D2BA594B-2246-44A8-A7C9-5FBAC763120D}"/>
              </a:ext>
            </a:extLst>
          </p:cNvPr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8807DD3B-60B5-496B-83D3-F8AD8B0D1324}"/>
              </a:ext>
            </a:extLst>
          </p:cNvPr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BA8900A7-B0E8-416E-8369-C9A460EA149D}"/>
              </a:ext>
            </a:extLst>
          </p:cNvPr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CD4C98D8-82F2-4A37-8075-B9EAF26673B7}"/>
              </a:ext>
            </a:extLst>
          </p:cNvPr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00C9499A-79E4-479F-98E8-C3163A27F879}"/>
              </a:ext>
            </a:extLst>
          </p:cNvPr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0F6039BD-0447-40C4-B3AD-013AF8A26C49}"/>
              </a:ext>
            </a:extLst>
          </p:cNvPr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EB36E78B-5384-4820-AF3C-10D8E47D7A5F}"/>
              </a:ext>
            </a:extLst>
          </p:cNvPr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53528C8D-949E-498E-9063-F27F02C3C8EA}"/>
              </a:ext>
            </a:extLst>
          </p:cNvPr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DE55E048-DE6B-4D3C-803B-851113AF9AAE}"/>
              </a:ext>
            </a:extLst>
          </p:cNvPr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35BDDC9A-2A2A-4610-9689-446BAA9448C3}"/>
              </a:ext>
            </a:extLst>
          </p:cNvPr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EE3CBA64-CAD9-48C5-98E6-A72189798213}"/>
              </a:ext>
            </a:extLst>
          </p:cNvPr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F4D0AABE-4BA6-433B-A27C-0AD78D32C291}"/>
              </a:ext>
            </a:extLst>
          </p:cNvPr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06B8196C-729B-4120-8B46-D9F5B30E1216}"/>
              </a:ext>
            </a:extLst>
          </p:cNvPr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E04FF249-81E4-4A4D-8E9E-DCA843A2DF71}"/>
              </a:ext>
            </a:extLst>
          </p:cNvPr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8FA15EF5-A8F2-4502-8AB4-C5EE373D2B99}"/>
              </a:ext>
            </a:extLst>
          </p:cNvPr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id="{499B9D03-87E3-4E78-A264-CB82BE6D76D7}"/>
              </a:ext>
            </a:extLst>
          </p:cNvPr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id="{5EDE76F1-A2DD-48A5-8ED7-3E8AED554480}"/>
              </a:ext>
            </a:extLst>
          </p:cNvPr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2">
            <a:extLst>
              <a:ext uri="{FF2B5EF4-FFF2-40B4-BE49-F238E27FC236}">
                <a16:creationId xmlns:a16="http://schemas.microsoft.com/office/drawing/2014/main" id="{72FFEC3D-4654-40B3-A13E-7F53501E8B92}"/>
              </a:ext>
            </a:extLst>
          </p:cNvPr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3">
            <a:extLst>
              <a:ext uri="{FF2B5EF4-FFF2-40B4-BE49-F238E27FC236}">
                <a16:creationId xmlns:a16="http://schemas.microsoft.com/office/drawing/2014/main" id="{579EC976-2512-468D-8E20-B1EC94C60602}"/>
              </a:ext>
            </a:extLst>
          </p:cNvPr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4">
            <a:extLst>
              <a:ext uri="{FF2B5EF4-FFF2-40B4-BE49-F238E27FC236}">
                <a16:creationId xmlns:a16="http://schemas.microsoft.com/office/drawing/2014/main" id="{6A052F30-D0C8-4C81-8A15-0A16188381AE}"/>
              </a:ext>
            </a:extLst>
          </p:cNvPr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5">
            <a:extLst>
              <a:ext uri="{FF2B5EF4-FFF2-40B4-BE49-F238E27FC236}">
                <a16:creationId xmlns:a16="http://schemas.microsoft.com/office/drawing/2014/main" id="{E0A9EE52-D16C-47FB-8ADA-ED85AD27A78C}"/>
              </a:ext>
            </a:extLst>
          </p:cNvPr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6">
            <a:extLst>
              <a:ext uri="{FF2B5EF4-FFF2-40B4-BE49-F238E27FC236}">
                <a16:creationId xmlns:a16="http://schemas.microsoft.com/office/drawing/2014/main" id="{7738B850-BE3E-443D-8760-C26DEA159FD5}"/>
              </a:ext>
            </a:extLst>
          </p:cNvPr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7">
            <a:extLst>
              <a:ext uri="{FF2B5EF4-FFF2-40B4-BE49-F238E27FC236}">
                <a16:creationId xmlns:a16="http://schemas.microsoft.com/office/drawing/2014/main" id="{AB7D9BB1-A5FD-4CA2-A97C-DF2A576F0507}"/>
              </a:ext>
            </a:extLst>
          </p:cNvPr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8">
            <a:extLst>
              <a:ext uri="{FF2B5EF4-FFF2-40B4-BE49-F238E27FC236}">
                <a16:creationId xmlns:a16="http://schemas.microsoft.com/office/drawing/2014/main" id="{58005ACC-66CA-426E-B5C7-D8A2B1B197F9}"/>
              </a:ext>
            </a:extLst>
          </p:cNvPr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9">
            <a:extLst>
              <a:ext uri="{FF2B5EF4-FFF2-40B4-BE49-F238E27FC236}">
                <a16:creationId xmlns:a16="http://schemas.microsoft.com/office/drawing/2014/main" id="{831C8B49-A8B2-432E-9A31-C00211E3E672}"/>
              </a:ext>
            </a:extLst>
          </p:cNvPr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1" name="object 30">
            <a:extLst>
              <a:ext uri="{FF2B5EF4-FFF2-40B4-BE49-F238E27FC236}">
                <a16:creationId xmlns:a16="http://schemas.microsoft.com/office/drawing/2014/main" id="{0528B5CC-2EDC-4EEB-AA20-D6158BFEE18C}"/>
              </a:ext>
            </a:extLst>
          </p:cNvPr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2" name="object 31">
            <a:extLst>
              <a:ext uri="{FF2B5EF4-FFF2-40B4-BE49-F238E27FC236}">
                <a16:creationId xmlns:a16="http://schemas.microsoft.com/office/drawing/2014/main" id="{D19B1A34-D76A-42FD-95E3-2689AA8656B0}"/>
              </a:ext>
            </a:extLst>
          </p:cNvPr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2">
            <a:extLst>
              <a:ext uri="{FF2B5EF4-FFF2-40B4-BE49-F238E27FC236}">
                <a16:creationId xmlns:a16="http://schemas.microsoft.com/office/drawing/2014/main" id="{FB4BFB04-916C-4C40-9275-C2A45B730E01}"/>
              </a:ext>
            </a:extLst>
          </p:cNvPr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33">
            <a:extLst>
              <a:ext uri="{FF2B5EF4-FFF2-40B4-BE49-F238E27FC236}">
                <a16:creationId xmlns:a16="http://schemas.microsoft.com/office/drawing/2014/main" id="{F5CBFE6D-6885-4B79-B251-8A8552871171}"/>
              </a:ext>
            </a:extLst>
          </p:cNvPr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4">
            <a:extLst>
              <a:ext uri="{FF2B5EF4-FFF2-40B4-BE49-F238E27FC236}">
                <a16:creationId xmlns:a16="http://schemas.microsoft.com/office/drawing/2014/main" id="{0D3BF210-C8E5-42B1-AF37-C9F680D9E1E8}"/>
              </a:ext>
            </a:extLst>
          </p:cNvPr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DCF15D7F-7123-4ECD-8ECE-97A0AC8127ED}"/>
              </a:ext>
            </a:extLst>
          </p:cNvPr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6">
            <a:extLst>
              <a:ext uri="{FF2B5EF4-FFF2-40B4-BE49-F238E27FC236}">
                <a16:creationId xmlns:a16="http://schemas.microsoft.com/office/drawing/2014/main" id="{B6BFA312-78FB-4BB7-9EC8-A78151F78D1E}"/>
              </a:ext>
            </a:extLst>
          </p:cNvPr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5BC713D4-3177-6438-4628-DF43E593A74C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Gainta </a:t>
            </a:r>
            <a:r>
              <a:rPr lang="en-US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Industries LTD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1C8FD0-E753-0B18-8682-AD6391B9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A50E35D-DF18-E0DA-5311-D5C89B890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2" y="7742907"/>
            <a:ext cx="5043690" cy="336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6B4E2D-1F71-4DF8-B499-F7FDF45E5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947" y="7144303"/>
            <a:ext cx="6878010" cy="384863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F16ED6-576C-6473-BDD5-A111F903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326"/>
                    </a14:imgEffect>
                    <a14:imgEffect>
                      <a14:saturation sat="122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466" y="6630842"/>
            <a:ext cx="5601562" cy="44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650274"/>
            <a:ext cx="10052050" cy="8854440"/>
          </a:xfrm>
          <a:custGeom>
            <a:avLst/>
            <a:gdLst/>
            <a:ahLst/>
            <a:cxnLst/>
            <a:rect l="l" t="t" r="r" b="b"/>
            <a:pathLst>
              <a:path w="10052050" h="8854440">
                <a:moveTo>
                  <a:pt x="0" y="8853918"/>
                </a:moveTo>
                <a:lnTo>
                  <a:pt x="10052049" y="8853918"/>
                </a:lnTo>
                <a:lnTo>
                  <a:pt x="10052049" y="0"/>
                </a:lnTo>
                <a:lnTo>
                  <a:pt x="0" y="0"/>
                </a:lnTo>
                <a:lnTo>
                  <a:pt x="0" y="885391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04538" y="3556268"/>
            <a:ext cx="7394529" cy="57190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Широкий ассортимент</a:t>
            </a: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Высокое качество продукции</a:t>
            </a: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Стандартная конфигурация корпусов </a:t>
            </a: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Материал корпусов:</a:t>
            </a:r>
          </a:p>
          <a:p>
            <a:pPr marL="812800" marR="5080" lvl="1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Алюминий</a:t>
            </a:r>
          </a:p>
          <a:p>
            <a:pPr marL="812800" marR="5080" lvl="1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Поликарбонат и </a:t>
            </a:r>
            <a:r>
              <a:rPr lang="en-US" sz="2400" spc="10" dirty="0">
                <a:solidFill>
                  <a:srgbClr val="FFFFFF"/>
                </a:solidFill>
                <a:latin typeface="Montserrat"/>
                <a:cs typeface="Montserrat"/>
              </a:rPr>
              <a:t>ABS </a:t>
            </a: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пластик</a:t>
            </a:r>
          </a:p>
          <a:p>
            <a:pPr marL="812800" marR="5080" lvl="1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Материалы затрудняющие горение</a:t>
            </a: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Степень защиты от </a:t>
            </a:r>
            <a:r>
              <a:rPr lang="en-US" sz="2400" spc="10" dirty="0">
                <a:solidFill>
                  <a:srgbClr val="FFFFFF"/>
                </a:solidFill>
                <a:latin typeface="Montserrat"/>
                <a:cs typeface="Montserrat"/>
              </a:rPr>
              <a:t>IP54 </a:t>
            </a: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до </a:t>
            </a:r>
            <a:r>
              <a:rPr lang="en-US" sz="2400" spc="10" dirty="0">
                <a:solidFill>
                  <a:srgbClr val="FFFFFF"/>
                </a:solidFill>
                <a:latin typeface="Montserrat"/>
                <a:cs typeface="Montserrat"/>
              </a:rPr>
              <a:t>IP68</a:t>
            </a:r>
            <a:endParaRPr lang="ru-RU" sz="2400" spc="10" dirty="0">
              <a:solidFill>
                <a:srgbClr val="FFFFFF"/>
              </a:solidFill>
              <a:latin typeface="Montserrat"/>
              <a:cs typeface="Montserrat"/>
            </a:endParaRP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Дополнительные аксессуары для корпусов собственного производства</a:t>
            </a: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Своя лаборатория для измерения и тестирования в заводских условиях</a:t>
            </a: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Производство в соответствии с </a:t>
            </a:r>
            <a:r>
              <a:rPr lang="en-US" sz="2400" spc="10" dirty="0">
                <a:solidFill>
                  <a:srgbClr val="FFFFFF"/>
                </a:solidFill>
                <a:latin typeface="Montserrat"/>
                <a:cs typeface="Montserrat"/>
              </a:rPr>
              <a:t>RoHS</a:t>
            </a:r>
            <a:endParaRPr lang="ru-RU" sz="2400" spc="10" dirty="0">
              <a:solidFill>
                <a:srgbClr val="FFFFFF"/>
              </a:solidFill>
              <a:latin typeface="Montserrat"/>
              <a:cs typeface="Montserrat"/>
            </a:endParaRPr>
          </a:p>
          <a:p>
            <a:pPr marL="355600" marR="5080" indent="-342900">
              <a:lnSpc>
                <a:spcPct val="1014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FFFFFF"/>
                </a:solidFill>
                <a:latin typeface="Montserrat"/>
                <a:cs typeface="Montserrat"/>
              </a:rPr>
              <a:t>Сравнительно небольшие сроки производства 4-6 недель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Основные преимущества и РКГ бренда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45" name="Объект 2">
            <a:extLst>
              <a:ext uri="{FF2B5EF4-FFF2-40B4-BE49-F238E27FC236}">
                <a16:creationId xmlns:a16="http://schemas.microsoft.com/office/drawing/2014/main" id="{8D5527A8-EDE5-2518-AFAC-4978746FABA7}"/>
              </a:ext>
            </a:extLst>
          </p:cNvPr>
          <p:cNvSpPr txBox="1">
            <a:spLocks/>
          </p:cNvSpPr>
          <p:nvPr/>
        </p:nvSpPr>
        <p:spPr>
          <a:xfrm>
            <a:off x="10050505" y="3441852"/>
            <a:ext cx="10945216" cy="6605311"/>
          </a:xfrm>
          <a:prstGeom prst="rect">
            <a:avLst/>
          </a:prstGeom>
        </p:spPr>
        <p:txBody>
          <a:bodyPr numCol="2"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РКГ</a:t>
            </a:r>
            <a:r>
              <a:rPr lang="en-US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:</a:t>
            </a:r>
            <a:endParaRPr lang="ru-RU" sz="2400" kern="0" dirty="0">
              <a:solidFill>
                <a:sysClr val="windowText" lastClr="000000"/>
              </a:solidFill>
              <a:latin typeface="Montserrat" panose="00000500000000000000" pitchFamily="2" charset="-52"/>
            </a:endParaRPr>
          </a:p>
          <a:p>
            <a:endParaRPr lang="ru-RU" sz="2400" kern="0" dirty="0">
              <a:solidFill>
                <a:sysClr val="windowText" lastClr="000000"/>
              </a:solidFill>
              <a:latin typeface="Montserrat" panose="00000500000000000000" pitchFamily="2" charset="-52"/>
            </a:endParaRPr>
          </a:p>
          <a:p>
            <a:r>
              <a:rPr lang="ru-RU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Готовые изделия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Корпуса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Корпуса для РЭА</a:t>
            </a:r>
          </a:p>
          <a:p>
            <a:pPr lvl="1"/>
            <a:endParaRPr lang="ru-RU" sz="2400" kern="0" dirty="0">
              <a:solidFill>
                <a:sysClr val="windowText" lastClr="000000"/>
              </a:solidFill>
              <a:latin typeface="Montserrat" panose="00000500000000000000" pitchFamily="2" charset="-5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Держатели батарей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Держатели цилиндрических батарей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74F0EA-7ECE-E0FA-8856-EBC191CB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8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9267" y="1717615"/>
            <a:ext cx="8745284" cy="2123658"/>
          </a:xfrm>
        </p:spPr>
        <p:txBody>
          <a:bodyPr/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алюминия марки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ADC-12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algn="ctr"/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B0xx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BSxx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IP66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BxxxMF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 фланцем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1" name="Объект 40">
            <a:extLst>
              <a:ext uri="{FF2B5EF4-FFF2-40B4-BE49-F238E27FC236}">
                <a16:creationId xmlns:a16="http://schemas.microsoft.com/office/drawing/2014/main" id="{D59943C8-A803-A138-E010-94C0FEDBC64D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248596" y="4536297"/>
            <a:ext cx="5362968" cy="3544028"/>
          </a:xfr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F054CA5-01A1-9963-C681-52739F64B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8718" y="3922218"/>
            <a:ext cx="8006576" cy="5005223"/>
          </a:xfrm>
          <a:prstGeom prst="rect">
            <a:avLst/>
          </a:prstGeom>
        </p:spPr>
      </p:pic>
      <p:sp>
        <p:nvSpPr>
          <p:cNvPr id="51" name="Объект 37">
            <a:extLst>
              <a:ext uri="{FF2B5EF4-FFF2-40B4-BE49-F238E27FC236}">
                <a16:creationId xmlns:a16="http://schemas.microsoft.com/office/drawing/2014/main" id="{9EC14BF0-F479-8AC1-55C0-8B7DE9C17077}"/>
              </a:ext>
            </a:extLst>
          </p:cNvPr>
          <p:cNvSpPr txBox="1">
            <a:spLocks/>
          </p:cNvSpPr>
          <p:nvPr/>
        </p:nvSpPr>
        <p:spPr>
          <a:xfrm>
            <a:off x="10412090" y="1727974"/>
            <a:ext cx="8745284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экструдированного алюминия</a:t>
            </a:r>
          </a:p>
          <a:p>
            <a:pPr algn="ctr"/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Alud7xx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IP66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5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цветов анодированного покрытия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Тип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A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– с алюминиевыми боковыми крышками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Тип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B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– с плас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тиковыми крышками в цвет корпуса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47330F1-48F1-844B-8C43-B2D984B5A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974" y="4545555"/>
            <a:ext cx="5598334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4231" y="1872138"/>
            <a:ext cx="8745284" cy="1754326"/>
          </a:xfrm>
        </p:spPr>
        <p:txBody>
          <a:bodyPr/>
          <a:lstStyle/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алюминия марки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ADC-12</a:t>
            </a: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G1xx IP65/IP67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G1xxF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 фланцем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1B3DA4-02FD-63BC-C0C5-478EE1E07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63" y="3638451"/>
            <a:ext cx="6611273" cy="5020376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0870817" y="1831917"/>
            <a:ext cx="8745284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алюминия марки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ADC-12</a:t>
            </a: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0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x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0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xxxF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 фланцем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Идеально подходит для радиочастотных проектов или проектов, зависящих от погодных условий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829E1D3-7285-46B9-906F-0FF8C4BE0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992" y="4377559"/>
            <a:ext cx="6992326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2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4231" y="1872138"/>
            <a:ext cx="8745284" cy="3970318"/>
          </a:xfrm>
        </p:spPr>
        <p:txBody>
          <a:bodyPr/>
          <a:lstStyle/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пластика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2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xx /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G2xxMF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– из поликарбоната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3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xx / G3xxMF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- из высокопрочного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Есть модели с прозрачной крышкой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Возможен вариант исполнения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IP67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Два цветовых решения, серый и темно-серый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Модели с окончанием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MF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имеют фланцевое крепление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0870817" y="1831917"/>
            <a:ext cx="8745284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пластика двухсекционные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DCxxxCUL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DCxxxCBU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DCxxxLGNO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DCxxxCBUNO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5 различных размеров корпусов для настенного монтажа с отдельным клеммным отсеком для измерения и контроля. Эти корпуса можно использовать с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DIN-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рейкой EN60715 (35 мм).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A0D096-0B85-EEB9-6BA6-8DEA1EEB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106" y="5491890"/>
            <a:ext cx="7125694" cy="48584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17AA82-ABF7-E860-892E-13F4F1D8A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0517" y="5503594"/>
            <a:ext cx="7621064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5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4231" y="1872138"/>
            <a:ext cx="8745284" cy="1754326"/>
          </a:xfrm>
        </p:spPr>
        <p:txBody>
          <a:bodyPr/>
          <a:lstStyle/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пластика на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DIN-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рейку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 err="1">
                <a:solidFill>
                  <a:srgbClr val="333333"/>
                </a:solidFill>
                <a:latin typeface="Montserrat" panose="00000500000000000000" pitchFamily="2" charset="-52"/>
              </a:rPr>
              <a:t>DxMG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(от 1 до 9 мест на рейке)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0870817" y="1831917"/>
            <a:ext cx="8745284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алюминия с пластиковыми боковинами</a:t>
            </a:r>
          </a:p>
          <a:p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на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DIN-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рейку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 err="1">
                <a:solidFill>
                  <a:srgbClr val="333333"/>
                </a:solidFill>
                <a:latin typeface="Montserrat" panose="00000500000000000000" pitchFamily="2" charset="-52"/>
              </a:rPr>
              <a:t>ALUDxMGS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6 различных размеров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Выпускаются в черном и сером цвете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ACCA75-66C3-E50F-9B91-503A9262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48" y="3343356"/>
            <a:ext cx="8078066" cy="433953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5EE1B07-9768-845D-2C20-3D78A77D7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92" y="7682887"/>
            <a:ext cx="4345399" cy="296482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21D550-784D-21E9-833C-BEF1D35E1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291" y="7682887"/>
            <a:ext cx="4702414" cy="296482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227780A-500A-0381-A19A-FA69F3619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050" y="4017749"/>
            <a:ext cx="9856512" cy="58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4231" y="1872138"/>
            <a:ext cx="8745284" cy="3600986"/>
          </a:xfrm>
        </p:spPr>
        <p:txBody>
          <a:bodyPr/>
          <a:lstStyle/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G4xx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идеально подходит для контрольно-измерительного и телекоммуникационного оборудования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IP54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0739814" y="2664638"/>
            <a:ext cx="8745284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PL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29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xxx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Идеально подходит для портативных, настольных или настенных электронных устройств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Степень защиты от воды и пыли IP65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Рекомендуемая рабочая температура: от -20°C до 80°C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В комплект входят накладные резиновые ножки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277BF56-1851-D80D-9695-F7FFC2959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31" y="5278876"/>
            <a:ext cx="7059010" cy="47631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6595666" y="1820553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FE1991B-37DC-15F3-3A64-C1C69F685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814" y="5472029"/>
            <a:ext cx="7997808" cy="45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57316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4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991" y="661634"/>
            <a:ext cx="259715" cy="262255"/>
          </a:xfrm>
          <a:custGeom>
            <a:avLst/>
            <a:gdLst/>
            <a:ahLst/>
            <a:cxnLst/>
            <a:rect l="l" t="t" r="r" b="b"/>
            <a:pathLst>
              <a:path w="259715" h="262255">
                <a:moveTo>
                  <a:pt x="259604" y="0"/>
                </a:moveTo>
                <a:lnTo>
                  <a:pt x="0" y="0"/>
                </a:lnTo>
                <a:lnTo>
                  <a:pt x="0" y="262044"/>
                </a:lnTo>
                <a:lnTo>
                  <a:pt x="259604" y="262044"/>
                </a:lnTo>
                <a:lnTo>
                  <a:pt x="25960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6096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70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204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091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8766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6263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932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430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7316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99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6263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932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7153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10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098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100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4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098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9263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2467" y="10524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20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347" y="1080298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19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67" y="661634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81" y="383737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2464" y="94013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629" y="66163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20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897082" y="105242"/>
          <a:ext cx="1097279" cy="1096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881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0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5C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88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77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2409863" y="1080302"/>
            <a:ext cx="262255" cy="121920"/>
          </a:xfrm>
          <a:custGeom>
            <a:avLst/>
            <a:gdLst/>
            <a:ahLst/>
            <a:cxnLst/>
            <a:rect l="l" t="t" r="r" b="b"/>
            <a:pathLst>
              <a:path w="262255" h="121919">
                <a:moveTo>
                  <a:pt x="262044" y="0"/>
                </a:moveTo>
                <a:lnTo>
                  <a:pt x="0" y="0"/>
                </a:lnTo>
                <a:lnTo>
                  <a:pt x="0" y="121881"/>
                </a:lnTo>
                <a:lnTo>
                  <a:pt x="262044" y="121881"/>
                </a:lnTo>
                <a:lnTo>
                  <a:pt x="262044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31744" y="105242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9861" y="523905"/>
            <a:ext cx="140335" cy="121920"/>
          </a:xfrm>
          <a:custGeom>
            <a:avLst/>
            <a:gdLst/>
            <a:ahLst/>
            <a:cxnLst/>
            <a:rect l="l" t="t" r="r" b="b"/>
            <a:pathLst>
              <a:path w="140335" h="121920">
                <a:moveTo>
                  <a:pt x="140163" y="0"/>
                </a:moveTo>
                <a:lnTo>
                  <a:pt x="0" y="0"/>
                </a:lnTo>
                <a:lnTo>
                  <a:pt x="0" y="121881"/>
                </a:lnTo>
                <a:lnTo>
                  <a:pt x="140163" y="121881"/>
                </a:lnTo>
                <a:lnTo>
                  <a:pt x="140163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1078" y="661634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9859" y="105242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0024" y="383740"/>
            <a:ext cx="121920" cy="262255"/>
          </a:xfrm>
          <a:custGeom>
            <a:avLst/>
            <a:gdLst/>
            <a:ahLst/>
            <a:cxnLst/>
            <a:rect l="l" t="t" r="r" b="b"/>
            <a:pathLst>
              <a:path w="121919" h="262255">
                <a:moveTo>
                  <a:pt x="121881" y="0"/>
                </a:moveTo>
                <a:lnTo>
                  <a:pt x="0" y="0"/>
                </a:lnTo>
                <a:lnTo>
                  <a:pt x="0" y="262044"/>
                </a:lnTo>
                <a:lnTo>
                  <a:pt x="121881" y="262044"/>
                </a:lnTo>
                <a:lnTo>
                  <a:pt x="121881" y="0"/>
                </a:lnTo>
                <a:close/>
              </a:path>
            </a:pathLst>
          </a:custGeom>
          <a:solidFill>
            <a:srgbClr val="477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0729778"/>
            <a:ext cx="20104100" cy="579120"/>
          </a:xfrm>
          <a:custGeom>
            <a:avLst/>
            <a:gdLst/>
            <a:ahLst/>
            <a:cxnLst/>
            <a:rect l="l" t="t" r="r" b="b"/>
            <a:pathLst>
              <a:path w="20104100" h="579120">
                <a:moveTo>
                  <a:pt x="0" y="578778"/>
                </a:moveTo>
                <a:lnTo>
                  <a:pt x="20104099" y="578778"/>
                </a:lnTo>
                <a:lnTo>
                  <a:pt x="20104099" y="0"/>
                </a:lnTo>
                <a:lnTo>
                  <a:pt x="0" y="0"/>
                </a:lnTo>
                <a:lnTo>
                  <a:pt x="0" y="578778"/>
                </a:lnTo>
                <a:close/>
              </a:path>
            </a:pathLst>
          </a:custGeom>
          <a:solidFill>
            <a:srgbClr val="005C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3DBA587-E4BE-498D-AFD1-78163EEB0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71" y="391035"/>
            <a:ext cx="4535415" cy="553099"/>
          </a:xfrm>
          <a:prstGeom prst="rect">
            <a:avLst/>
          </a:prstGeom>
        </p:spPr>
      </p:pic>
      <p:sp>
        <p:nvSpPr>
          <p:cNvPr id="44" name="object 58">
            <a:extLst>
              <a:ext uri="{FF2B5EF4-FFF2-40B4-BE49-F238E27FC236}">
                <a16:creationId xmlns:a16="http://schemas.microsoft.com/office/drawing/2014/main" id="{324E3970-B1B8-4DB0-984B-F51EA4B92F7A}"/>
              </a:ext>
            </a:extLst>
          </p:cNvPr>
          <p:cNvSpPr txBox="1"/>
          <p:nvPr/>
        </p:nvSpPr>
        <p:spPr>
          <a:xfrm>
            <a:off x="6149532" y="510114"/>
            <a:ext cx="8119966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  <a:latin typeface="Montserrat Light"/>
                <a:cs typeface="Montserrat Light"/>
              </a:rPr>
              <a:t>Ассортимент продукции</a:t>
            </a:r>
            <a:endParaRPr lang="ru-RU" sz="2400" b="0" spc="-5" dirty="0">
              <a:solidFill>
                <a:srgbClr val="FFFFFF"/>
              </a:solidFill>
              <a:latin typeface="Montserrat Light"/>
              <a:cs typeface="Montserrat Ligh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400" b="0" spc="-5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endParaRPr sz="2400" dirty="0">
              <a:latin typeface="Montserrat Light"/>
              <a:cs typeface="Montserrat Light"/>
            </a:endParaRPr>
          </a:p>
        </p:txBody>
      </p:sp>
      <p:sp>
        <p:nvSpPr>
          <p:cNvPr id="38" name="Объект 37">
            <a:extLst>
              <a:ext uri="{FF2B5EF4-FFF2-40B4-BE49-F238E27FC236}">
                <a16:creationId xmlns:a16="http://schemas.microsoft.com/office/drawing/2014/main" id="{0DF75569-F103-12E7-4FEC-FF2BDE89B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0601" y="4209729"/>
            <a:ext cx="4267339" cy="4892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G5xx</a:t>
            </a:r>
          </a:p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B0EBF0B-243D-CCE3-5814-A9566D2D0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7" y="57034"/>
            <a:ext cx="2867425" cy="1276528"/>
          </a:xfrm>
          <a:prstGeom prst="rect">
            <a:avLst/>
          </a:prstGeom>
        </p:spPr>
      </p:pic>
      <p:sp>
        <p:nvSpPr>
          <p:cNvPr id="50" name="Объект 37">
            <a:extLst>
              <a:ext uri="{FF2B5EF4-FFF2-40B4-BE49-F238E27FC236}">
                <a16:creationId xmlns:a16="http://schemas.microsoft.com/office/drawing/2014/main" id="{9CEB20F2-4A05-01BC-4D86-E6B703F53788}"/>
              </a:ext>
            </a:extLst>
          </p:cNvPr>
          <p:cNvSpPr txBox="1">
            <a:spLocks/>
          </p:cNvSpPr>
          <p:nvPr/>
        </p:nvSpPr>
        <p:spPr>
          <a:xfrm>
            <a:off x="13076386" y="4240597"/>
            <a:ext cx="269837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Серия</a:t>
            </a:r>
            <a:r>
              <a:rPr lang="en-US" sz="2400" dirty="0">
                <a:solidFill>
                  <a:srgbClr val="333333"/>
                </a:solidFill>
                <a:latin typeface="Montserrat" panose="00000500000000000000" pitchFamily="2" charset="-52"/>
              </a:rPr>
              <a:t> G9xx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1D015-A386-A84B-FC3A-17621411C32F}"/>
              </a:ext>
            </a:extLst>
          </p:cNvPr>
          <p:cNvSpPr txBox="1"/>
          <p:nvPr/>
        </p:nvSpPr>
        <p:spPr>
          <a:xfrm>
            <a:off x="5537940" y="1712642"/>
            <a:ext cx="10051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Корпуса из высокопрочного пластика 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ABS</a:t>
            </a:r>
            <a:endParaRPr lang="ru-RU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algn="ctr"/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Доступны в светло-сером и черном цветах.</a:t>
            </a:r>
            <a:r>
              <a:rPr lang="en-US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Идеально подход</a:t>
            </a:r>
            <a:r>
              <a:rPr lang="ru-RU" sz="2400" dirty="0">
                <a:solidFill>
                  <a:srgbClr val="333333"/>
                </a:solidFill>
                <a:latin typeface="Montserrat" panose="00000500000000000000" pitchFamily="2" charset="-52"/>
              </a:rPr>
              <a:t>ят</a:t>
            </a:r>
            <a:r>
              <a:rPr lang="ru-RU" sz="2400" kern="1200" dirty="0">
                <a:solidFill>
                  <a:srgbClr val="333333"/>
                </a:solidFill>
                <a:latin typeface="Montserrat" panose="00000500000000000000" pitchFamily="2" charset="-52"/>
              </a:rPr>
              <a:t> для размещения пультов дистанционного управления, медицинских устройств, научных инструментов или средств связи.</a:t>
            </a:r>
            <a:endParaRPr lang="en-US" sz="2400" kern="1200" dirty="0">
              <a:solidFill>
                <a:srgbClr val="333333"/>
              </a:solidFill>
              <a:latin typeface="Montserrat" panose="00000500000000000000" pitchFamily="2" charset="-52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C34FF6-C989-7B50-5528-4D51B0ED5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308" y="5533894"/>
            <a:ext cx="6839905" cy="463932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2276925-F2CB-CECA-E7D5-865D8BD4E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4" y="5533894"/>
            <a:ext cx="5940850" cy="463932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A2B23F-A154-63CB-53B3-BE1D97BB4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6126" y="5524367"/>
            <a:ext cx="7344800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42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тиль_2021_present_1920.potx" id="{F3A29179-B496-40D7-A61E-5EAF1CDBD8FF}" vid="{25908ECC-0955-4BC4-9308-D89E52B0DB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Промэлектроника 2021</Template>
  <TotalTime>7369</TotalTime>
  <Words>787</Words>
  <Application>Microsoft Office PowerPoint</Application>
  <PresentationFormat>Произвольный</PresentationFormat>
  <Paragraphs>168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Montserrat</vt:lpstr>
      <vt:lpstr>Montserrat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Коршунов Денис</dc:creator>
  <cp:lastModifiedBy>Казак Максим</cp:lastModifiedBy>
  <cp:revision>19</cp:revision>
  <dcterms:created xsi:type="dcterms:W3CDTF">2021-05-27T07:34:49Z</dcterms:created>
  <dcterms:modified xsi:type="dcterms:W3CDTF">2023-04-03T08:57:57Z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2021-05-26T00:00:00Z</vt:filetime>
  </property>
  <property fmtid="{D5CDD505-2E9C-101B-9397-08002B2CF9AE}" pid="3" name="Creator">
    <vt:lpwstr>Adobe InDesign 16.2 (Windows)</vt:lpwstr>
  </property>
  <property fmtid="{D5CDD505-2E9C-101B-9397-08002B2CF9AE}" pid="4" name="LastSaved">
    <vt:filetime>2021-05-26T00:00:00Z</vt:filetime>
  </property>
</Properties>
</file>