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9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05DEF2-71EF-45C9-8E8F-B74CEF64508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364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ABF9363-E916-4833-8565-5AAE54B06BC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364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32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15A9360-E6EF-4EDE-A2D3-8CFF9EB7FBCC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08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768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36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08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768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F2F35F1-F62B-45A5-A22E-7C5DB1C62736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1942B48-C015-4627-8B2B-89364C721E2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364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3068F61-87C0-48A3-A155-4937B5FC0F4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52CBB5B-FAD8-4724-AC33-23973FF43D1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FB1AE52-8F70-4A6E-B5ED-C15E192356B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970ADC7-481A-4AE4-A6CD-D9B6A80AA6D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3640" y="226080"/>
            <a:ext cx="9071640" cy="439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98BD724-4E0B-4EC4-900D-7B1496B0D9B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50364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661FE41-D7EB-4BE9-B8CF-C1040C82BA4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2DDC60E-BA1D-4D47-B2DC-D6839E81C01F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515232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842F285-2CA5-46B7-B5C1-130AB710455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364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E120FCC-5F97-4884-8499-FD5F7D42F01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50364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980CF12-F85F-4E98-AD24-E51BD3C03B1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50364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515232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0B74FB3-AC23-407E-AEE2-EC40B6AAC2B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5708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663768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5036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35708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663768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2B5FE6B-2292-44A2-B8D2-8A514066F207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A12A7D2-52E2-46EB-9403-22A18D8B30F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50364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86EE63F-570A-4FB6-A1F4-9B767925629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4DE9651-66DC-489D-A7D7-EF19950F63C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395A743-D78F-4B48-B9FB-99AD5B75961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619A82C-9D48-47B0-AAC2-93E3DDCCA9E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B0B16AF-4265-4F71-AAD8-406B445C2DF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503640" y="226080"/>
            <a:ext cx="9071640" cy="439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3A2F089-53D9-4BC9-A257-BD6D814B6A1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50364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530815A-1113-44F9-ACE1-2076E06C582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515232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D18B6D2-B6B5-4EE8-9FAB-D7EA433309B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50364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31EB49C-89F0-4BC1-BC91-CA61A5BFFE0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50364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757D387-A5B2-4E35-8196-AC5DD731600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50364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/>
          </p:nvPr>
        </p:nvSpPr>
        <p:spPr>
          <a:xfrm>
            <a:off x="515232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6FB0A6F-9016-4A82-AB41-6C2762D6B567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35708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/>
          </p:nvPr>
        </p:nvSpPr>
        <p:spPr>
          <a:xfrm>
            <a:off x="663768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/>
          </p:nvPr>
        </p:nvSpPr>
        <p:spPr>
          <a:xfrm>
            <a:off x="5036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/>
          </p:nvPr>
        </p:nvSpPr>
        <p:spPr>
          <a:xfrm>
            <a:off x="35708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/>
          </p:nvPr>
        </p:nvSpPr>
        <p:spPr>
          <a:xfrm>
            <a:off x="663768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A1108AA-E6DA-41B8-A782-4C32189CDE60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8DD3951-7180-422A-AAAD-FF691A98A07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3048333-356A-43D6-AE40-6860A4554F6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226080"/>
            <a:ext cx="9071640" cy="4390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D8DDE6D-A3D8-48E8-A8B5-9D92551987B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364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EA6AFC1-0AFC-4C7E-A090-AD674066413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32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E1BC2AC-B0F3-4111-AA8B-AEAC64DA671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364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32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364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709"/>
              </a:spcBef>
              <a:buNone/>
            </a:pPr>
            <a:endParaRPr lang="ru-RU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08D8C11-C1C6-4093-BEAA-27BD04C3032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indent="0" algn="r">
              <a:buNone/>
            </a:pPr>
            <a:fld id="{44A7DAA7-945B-4671-850B-8C88340F7380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bk object 16"/>
          <p:cNvSpPr/>
          <p:nvPr/>
        </p:nvSpPr>
        <p:spPr>
          <a:xfrm>
            <a:off x="0" y="360"/>
            <a:ext cx="10079640" cy="713880"/>
          </a:xfrm>
          <a:custGeom>
            <a:avLst/>
            <a:gdLst>
              <a:gd name="textAreaLeft" fmla="*/ 0 w 10079640"/>
              <a:gd name="textAreaRight" fmla="*/ 10080000 w 10079640"/>
              <a:gd name="textAreaTop" fmla="*/ 0 h 713880"/>
              <a:gd name="textAreaBottom" fmla="*/ 714240 h 713880"/>
            </a:gdLst>
            <a:ahLst/>
            <a:cxnLst/>
            <a:rect l="textAreaLeft" t="textAreaTop" r="textAreaRight" b="textAreaBottom"/>
            <a:pathLst>
              <a:path w="20104100" h="1424940">
                <a:moveTo>
                  <a:pt x="0" y="1424700"/>
                </a:moveTo>
                <a:lnTo>
                  <a:pt x="20104099" y="1424700"/>
                </a:lnTo>
                <a:lnTo>
                  <a:pt x="20104099" y="0"/>
                </a:lnTo>
                <a:lnTo>
                  <a:pt x="0" y="0"/>
                </a:lnTo>
                <a:lnTo>
                  <a:pt x="0" y="1424700"/>
                </a:lnTo>
                <a:close/>
              </a:path>
            </a:pathLst>
          </a:custGeom>
          <a:solidFill>
            <a:srgbClr val="005C9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PlaceHolder 1"/>
          <p:cNvSpPr>
            <a:spLocks noGrp="1"/>
          </p:cNvSpPr>
          <p:nvPr>
            <p:ph type="ftr" idx="4"/>
          </p:nvPr>
        </p:nvSpPr>
        <p:spPr>
          <a:xfrm>
            <a:off x="3426840" y="5272920"/>
            <a:ext cx="3225240" cy="28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dt" idx="5"/>
          </p:nvPr>
        </p:nvSpPr>
        <p:spPr>
          <a:xfrm>
            <a:off x="503640" y="5272920"/>
            <a:ext cx="2318040" cy="28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B2B2B2"/>
                </a:solidFill>
                <a:latin typeface="Calibri"/>
              </a:rPr>
              <a:t>&lt;дата/время&gt;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sldNum" idx="6"/>
          </p:nvPr>
        </p:nvSpPr>
        <p:spPr>
          <a:xfrm>
            <a:off x="7257240" y="5272920"/>
            <a:ext cx="2318040" cy="28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07E38C0-178C-469C-9740-256DC2F5A25E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t>‹#›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9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50364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7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9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9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42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9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28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9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1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1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1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k object 16"/>
          <p:cNvSpPr/>
          <p:nvPr/>
        </p:nvSpPr>
        <p:spPr>
          <a:xfrm>
            <a:off x="0" y="360"/>
            <a:ext cx="10079640" cy="713880"/>
          </a:xfrm>
          <a:custGeom>
            <a:avLst/>
            <a:gdLst>
              <a:gd name="textAreaLeft" fmla="*/ 0 w 10079640"/>
              <a:gd name="textAreaRight" fmla="*/ 10080000 w 10079640"/>
              <a:gd name="textAreaTop" fmla="*/ 0 h 713880"/>
              <a:gd name="textAreaBottom" fmla="*/ 714240 h 713880"/>
            </a:gdLst>
            <a:ahLst/>
            <a:cxnLst/>
            <a:rect l="textAreaLeft" t="textAreaTop" r="textAreaRight" b="textAreaBottom"/>
            <a:pathLst>
              <a:path w="20104100" h="1424940">
                <a:moveTo>
                  <a:pt x="0" y="1424700"/>
                </a:moveTo>
                <a:lnTo>
                  <a:pt x="20104099" y="1424700"/>
                </a:lnTo>
                <a:lnTo>
                  <a:pt x="20104099" y="0"/>
                </a:lnTo>
                <a:lnTo>
                  <a:pt x="0" y="0"/>
                </a:lnTo>
                <a:lnTo>
                  <a:pt x="0" y="1424700"/>
                </a:lnTo>
                <a:close/>
              </a:path>
            </a:pathLst>
          </a:custGeom>
          <a:solidFill>
            <a:srgbClr val="005C9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PlaceHolder 1"/>
          <p:cNvSpPr>
            <a:spLocks noGrp="1"/>
          </p:cNvSpPr>
          <p:nvPr>
            <p:ph type="ftr" idx="7"/>
          </p:nvPr>
        </p:nvSpPr>
        <p:spPr>
          <a:xfrm>
            <a:off x="3426840" y="5272920"/>
            <a:ext cx="3225240" cy="28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dt" idx="8"/>
          </p:nvPr>
        </p:nvSpPr>
        <p:spPr>
          <a:xfrm>
            <a:off x="503640" y="5272920"/>
            <a:ext cx="2318040" cy="28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B2B2B2"/>
                </a:solidFill>
                <a:latin typeface="Calibri"/>
              </a:rPr>
              <a:t>&lt;дата/время&gt;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sldNum" idx="9"/>
          </p:nvPr>
        </p:nvSpPr>
        <p:spPr>
          <a:xfrm>
            <a:off x="7257240" y="5272920"/>
            <a:ext cx="2318040" cy="283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6A3E6EA-9A9F-45FB-8EA1-5F7F908332F2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t>‹#›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title"/>
          </p:nvPr>
        </p:nvSpPr>
        <p:spPr>
          <a:xfrm>
            <a:off x="503640" y="22608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9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50364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70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9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9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42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9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28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9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1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1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1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Рисунок 144"/>
          <p:cNvPicPr/>
          <p:nvPr/>
        </p:nvPicPr>
        <p:blipFill>
          <a:blip r:embed="rId2"/>
          <a:stretch/>
        </p:blipFill>
        <p:spPr>
          <a:xfrm>
            <a:off x="0" y="0"/>
            <a:ext cx="10079640" cy="5669280"/>
          </a:xfrm>
          <a:prstGeom prst="rect">
            <a:avLst/>
          </a:prstGeom>
          <a:ln w="0">
            <a:noFill/>
          </a:ln>
        </p:spPr>
      </p:pic>
      <p:sp>
        <p:nvSpPr>
          <p:cNvPr id="126" name="object 2"/>
          <p:cNvSpPr/>
          <p:nvPr/>
        </p:nvSpPr>
        <p:spPr>
          <a:xfrm>
            <a:off x="0" y="3795840"/>
            <a:ext cx="10079640" cy="1873080"/>
          </a:xfrm>
          <a:custGeom>
            <a:avLst/>
            <a:gdLst>
              <a:gd name="textAreaLeft" fmla="*/ 0 w 10079640"/>
              <a:gd name="textAreaRight" fmla="*/ 10080000 w 10079640"/>
              <a:gd name="textAreaTop" fmla="*/ 0 h 1873080"/>
              <a:gd name="textAreaBottom" fmla="*/ 1873440 h 1873080"/>
            </a:gdLst>
            <a:ahLst/>
            <a:cxnLst/>
            <a:rect l="textAreaLeft" t="textAreaTop" r="textAreaRight" b="textAreaBottom"/>
            <a:pathLst>
              <a:path w="20104100" h="3736975">
                <a:moveTo>
                  <a:pt x="0" y="3736870"/>
                </a:moveTo>
                <a:lnTo>
                  <a:pt x="20104099" y="3736870"/>
                </a:lnTo>
                <a:lnTo>
                  <a:pt x="20104099" y="0"/>
                </a:lnTo>
                <a:lnTo>
                  <a:pt x="0" y="0"/>
                </a:lnTo>
                <a:lnTo>
                  <a:pt x="0" y="3736870"/>
                </a:lnTo>
                <a:close/>
              </a:path>
            </a:pathLst>
          </a:custGeom>
          <a:solidFill>
            <a:srgbClr val="005C9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object 3"/>
          <p:cNvSpPr/>
          <p:nvPr/>
        </p:nvSpPr>
        <p:spPr>
          <a:xfrm>
            <a:off x="3152160" y="4567680"/>
            <a:ext cx="2955960" cy="916560"/>
          </a:xfrm>
          <a:custGeom>
            <a:avLst/>
            <a:gdLst>
              <a:gd name="textAreaLeft" fmla="*/ 0 w 2955960"/>
              <a:gd name="textAreaRight" fmla="*/ 2956320 w 2955960"/>
              <a:gd name="textAreaTop" fmla="*/ 0 h 916560"/>
              <a:gd name="textAreaBottom" fmla="*/ 916920 h 916560"/>
            </a:gdLst>
            <a:ahLst/>
            <a:cxnLst/>
            <a:rect l="textAreaLeft" t="textAreaTop" r="textAreaRight" b="textAreaBottom"/>
            <a:pathLst>
              <a:path w="5895975" h="1828800">
                <a:moveTo>
                  <a:pt x="3251118" y="1816100"/>
                </a:moveTo>
                <a:lnTo>
                  <a:pt x="2644806" y="1816100"/>
                </a:lnTo>
                <a:lnTo>
                  <a:pt x="2694826" y="1828800"/>
                </a:lnTo>
                <a:lnTo>
                  <a:pt x="3201099" y="1828800"/>
                </a:lnTo>
                <a:lnTo>
                  <a:pt x="3251118" y="1816100"/>
                </a:lnTo>
                <a:close/>
              </a:path>
              <a:path w="5895975" h="1828800">
                <a:moveTo>
                  <a:pt x="3399862" y="1803400"/>
                </a:moveTo>
                <a:lnTo>
                  <a:pt x="2496063" y="1803400"/>
                </a:lnTo>
                <a:lnTo>
                  <a:pt x="2545419" y="1816100"/>
                </a:lnTo>
                <a:lnTo>
                  <a:pt x="3350505" y="1816100"/>
                </a:lnTo>
                <a:lnTo>
                  <a:pt x="3399862" y="1803400"/>
                </a:lnTo>
                <a:close/>
              </a:path>
              <a:path w="5895975" h="1828800">
                <a:moveTo>
                  <a:pt x="2740122" y="1765300"/>
                </a:moveTo>
                <a:lnTo>
                  <a:pt x="2301019" y="1765300"/>
                </a:lnTo>
                <a:lnTo>
                  <a:pt x="2446939" y="1803400"/>
                </a:lnTo>
                <a:lnTo>
                  <a:pt x="3448985" y="1803400"/>
                </a:lnTo>
                <a:lnTo>
                  <a:pt x="3546513" y="1778000"/>
                </a:lnTo>
                <a:lnTo>
                  <a:pt x="2791767" y="1778000"/>
                </a:lnTo>
                <a:lnTo>
                  <a:pt x="2740122" y="1765300"/>
                </a:lnTo>
                <a:close/>
              </a:path>
              <a:path w="5895975" h="1828800">
                <a:moveTo>
                  <a:pt x="3594905" y="1765300"/>
                </a:moveTo>
                <a:lnTo>
                  <a:pt x="3155802" y="1765300"/>
                </a:lnTo>
                <a:lnTo>
                  <a:pt x="3104157" y="1778000"/>
                </a:lnTo>
                <a:lnTo>
                  <a:pt x="3546513" y="1778000"/>
                </a:lnTo>
                <a:lnTo>
                  <a:pt x="3594905" y="1765300"/>
                </a:lnTo>
                <a:close/>
              </a:path>
              <a:path w="5895975" h="1828800">
                <a:moveTo>
                  <a:pt x="64165" y="0"/>
                </a:moveTo>
                <a:lnTo>
                  <a:pt x="0" y="0"/>
                </a:lnTo>
                <a:lnTo>
                  <a:pt x="21372" y="38100"/>
                </a:lnTo>
                <a:lnTo>
                  <a:pt x="43347" y="76200"/>
                </a:lnTo>
                <a:lnTo>
                  <a:pt x="65920" y="127000"/>
                </a:lnTo>
                <a:lnTo>
                  <a:pt x="89084" y="165100"/>
                </a:lnTo>
                <a:lnTo>
                  <a:pt x="112835" y="203200"/>
                </a:lnTo>
                <a:lnTo>
                  <a:pt x="137166" y="241300"/>
                </a:lnTo>
                <a:lnTo>
                  <a:pt x="162071" y="292100"/>
                </a:lnTo>
                <a:lnTo>
                  <a:pt x="187546" y="330200"/>
                </a:lnTo>
                <a:lnTo>
                  <a:pt x="213585" y="368300"/>
                </a:lnTo>
                <a:lnTo>
                  <a:pt x="240181" y="406400"/>
                </a:lnTo>
                <a:lnTo>
                  <a:pt x="267330" y="444500"/>
                </a:lnTo>
                <a:lnTo>
                  <a:pt x="295026" y="482600"/>
                </a:lnTo>
                <a:lnTo>
                  <a:pt x="323262" y="520700"/>
                </a:lnTo>
                <a:lnTo>
                  <a:pt x="352035" y="558800"/>
                </a:lnTo>
                <a:lnTo>
                  <a:pt x="381337" y="596900"/>
                </a:lnTo>
                <a:lnTo>
                  <a:pt x="411163" y="635000"/>
                </a:lnTo>
                <a:lnTo>
                  <a:pt x="441508" y="673100"/>
                </a:lnTo>
                <a:lnTo>
                  <a:pt x="472367" y="711200"/>
                </a:lnTo>
                <a:lnTo>
                  <a:pt x="503733" y="736600"/>
                </a:lnTo>
                <a:lnTo>
                  <a:pt x="535600" y="774700"/>
                </a:lnTo>
                <a:lnTo>
                  <a:pt x="567964" y="812800"/>
                </a:lnTo>
                <a:lnTo>
                  <a:pt x="600818" y="850900"/>
                </a:lnTo>
                <a:lnTo>
                  <a:pt x="634158" y="876300"/>
                </a:lnTo>
                <a:lnTo>
                  <a:pt x="667977" y="914400"/>
                </a:lnTo>
                <a:lnTo>
                  <a:pt x="702270" y="952500"/>
                </a:lnTo>
                <a:lnTo>
                  <a:pt x="737030" y="977900"/>
                </a:lnTo>
                <a:lnTo>
                  <a:pt x="772254" y="1016000"/>
                </a:lnTo>
                <a:lnTo>
                  <a:pt x="844066" y="1066800"/>
                </a:lnTo>
                <a:lnTo>
                  <a:pt x="880644" y="1104900"/>
                </a:lnTo>
                <a:lnTo>
                  <a:pt x="955113" y="1155700"/>
                </a:lnTo>
                <a:lnTo>
                  <a:pt x="992994" y="1193800"/>
                </a:lnTo>
                <a:lnTo>
                  <a:pt x="1070020" y="1244600"/>
                </a:lnTo>
                <a:lnTo>
                  <a:pt x="1188636" y="1320800"/>
                </a:lnTo>
                <a:lnTo>
                  <a:pt x="1310809" y="1397000"/>
                </a:lnTo>
                <a:lnTo>
                  <a:pt x="1436387" y="1473200"/>
                </a:lnTo>
                <a:lnTo>
                  <a:pt x="1478977" y="1485900"/>
                </a:lnTo>
                <a:lnTo>
                  <a:pt x="1565218" y="1536700"/>
                </a:lnTo>
                <a:lnTo>
                  <a:pt x="1608859" y="1549400"/>
                </a:lnTo>
                <a:lnTo>
                  <a:pt x="1652839" y="1574800"/>
                </a:lnTo>
                <a:lnTo>
                  <a:pt x="1741794" y="1600200"/>
                </a:lnTo>
                <a:lnTo>
                  <a:pt x="1786757" y="1625600"/>
                </a:lnTo>
                <a:lnTo>
                  <a:pt x="1877629" y="1651000"/>
                </a:lnTo>
                <a:lnTo>
                  <a:pt x="1923525" y="1676400"/>
                </a:lnTo>
                <a:lnTo>
                  <a:pt x="2252881" y="1765300"/>
                </a:lnTo>
                <a:lnTo>
                  <a:pt x="2637496" y="1765300"/>
                </a:lnTo>
                <a:lnTo>
                  <a:pt x="2586529" y="1752600"/>
                </a:lnTo>
                <a:lnTo>
                  <a:pt x="2535800" y="1752600"/>
                </a:lnTo>
                <a:lnTo>
                  <a:pt x="2485317" y="1739900"/>
                </a:lnTo>
                <a:lnTo>
                  <a:pt x="2435084" y="1739900"/>
                </a:lnTo>
                <a:lnTo>
                  <a:pt x="2335397" y="1714500"/>
                </a:lnTo>
                <a:lnTo>
                  <a:pt x="2285955" y="1714500"/>
                </a:lnTo>
                <a:lnTo>
                  <a:pt x="1947937" y="1625600"/>
                </a:lnTo>
                <a:lnTo>
                  <a:pt x="1900878" y="1600200"/>
                </a:lnTo>
                <a:lnTo>
                  <a:pt x="1807742" y="1574800"/>
                </a:lnTo>
                <a:lnTo>
                  <a:pt x="1761679" y="1549400"/>
                </a:lnTo>
                <a:lnTo>
                  <a:pt x="1715960" y="1536700"/>
                </a:lnTo>
                <a:lnTo>
                  <a:pt x="1670592" y="1511300"/>
                </a:lnTo>
                <a:lnTo>
                  <a:pt x="1625581" y="1498600"/>
                </a:lnTo>
                <a:lnTo>
                  <a:pt x="1536655" y="1447800"/>
                </a:lnTo>
                <a:lnTo>
                  <a:pt x="1492752" y="1435100"/>
                </a:lnTo>
                <a:lnTo>
                  <a:pt x="1363360" y="1358900"/>
                </a:lnTo>
                <a:lnTo>
                  <a:pt x="1237573" y="1282700"/>
                </a:lnTo>
                <a:lnTo>
                  <a:pt x="1115560" y="1206500"/>
                </a:lnTo>
                <a:lnTo>
                  <a:pt x="1036398" y="1155700"/>
                </a:lnTo>
                <a:lnTo>
                  <a:pt x="997489" y="1117600"/>
                </a:lnTo>
                <a:lnTo>
                  <a:pt x="921048" y="1066800"/>
                </a:lnTo>
                <a:lnTo>
                  <a:pt x="883528" y="1028700"/>
                </a:lnTo>
                <a:lnTo>
                  <a:pt x="846483" y="1003300"/>
                </a:lnTo>
                <a:lnTo>
                  <a:pt x="809920" y="965200"/>
                </a:lnTo>
                <a:lnTo>
                  <a:pt x="773844" y="939800"/>
                </a:lnTo>
                <a:lnTo>
                  <a:pt x="738263" y="901700"/>
                </a:lnTo>
                <a:lnTo>
                  <a:pt x="703182" y="863600"/>
                </a:lnTo>
                <a:lnTo>
                  <a:pt x="668607" y="838200"/>
                </a:lnTo>
                <a:lnTo>
                  <a:pt x="634060" y="800100"/>
                </a:lnTo>
                <a:lnTo>
                  <a:pt x="600048" y="762000"/>
                </a:lnTo>
                <a:lnTo>
                  <a:pt x="566578" y="723900"/>
                </a:lnTo>
                <a:lnTo>
                  <a:pt x="533656" y="685800"/>
                </a:lnTo>
                <a:lnTo>
                  <a:pt x="501289" y="647700"/>
                </a:lnTo>
                <a:lnTo>
                  <a:pt x="469484" y="609600"/>
                </a:lnTo>
                <a:lnTo>
                  <a:pt x="438246" y="571500"/>
                </a:lnTo>
                <a:lnTo>
                  <a:pt x="407582" y="533400"/>
                </a:lnTo>
                <a:lnTo>
                  <a:pt x="377499" y="495300"/>
                </a:lnTo>
                <a:lnTo>
                  <a:pt x="348003" y="457200"/>
                </a:lnTo>
                <a:lnTo>
                  <a:pt x="319101" y="419100"/>
                </a:lnTo>
                <a:lnTo>
                  <a:pt x="290799" y="381000"/>
                </a:lnTo>
                <a:lnTo>
                  <a:pt x="263104" y="342900"/>
                </a:lnTo>
                <a:lnTo>
                  <a:pt x="236023" y="292100"/>
                </a:lnTo>
                <a:lnTo>
                  <a:pt x="209560" y="254000"/>
                </a:lnTo>
                <a:lnTo>
                  <a:pt x="183725" y="215900"/>
                </a:lnTo>
                <a:lnTo>
                  <a:pt x="158521" y="165100"/>
                </a:lnTo>
                <a:lnTo>
                  <a:pt x="133957" y="127000"/>
                </a:lnTo>
                <a:lnTo>
                  <a:pt x="110039" y="88900"/>
                </a:lnTo>
                <a:lnTo>
                  <a:pt x="86773" y="38100"/>
                </a:lnTo>
                <a:lnTo>
                  <a:pt x="64165" y="0"/>
                </a:lnTo>
                <a:close/>
              </a:path>
              <a:path w="5895975" h="1828800">
                <a:moveTo>
                  <a:pt x="5895925" y="0"/>
                </a:moveTo>
                <a:lnTo>
                  <a:pt x="5831759" y="0"/>
                </a:lnTo>
                <a:lnTo>
                  <a:pt x="5809152" y="38100"/>
                </a:lnTo>
                <a:lnTo>
                  <a:pt x="5785885" y="88900"/>
                </a:lnTo>
                <a:lnTo>
                  <a:pt x="5761967" y="127000"/>
                </a:lnTo>
                <a:lnTo>
                  <a:pt x="5737403" y="165100"/>
                </a:lnTo>
                <a:lnTo>
                  <a:pt x="5712200" y="215900"/>
                </a:lnTo>
                <a:lnTo>
                  <a:pt x="5686364" y="254000"/>
                </a:lnTo>
                <a:lnTo>
                  <a:pt x="5659902" y="292100"/>
                </a:lnTo>
                <a:lnTo>
                  <a:pt x="5632820" y="342900"/>
                </a:lnTo>
                <a:lnTo>
                  <a:pt x="5605125" y="381000"/>
                </a:lnTo>
                <a:lnTo>
                  <a:pt x="5576823" y="419100"/>
                </a:lnTo>
                <a:lnTo>
                  <a:pt x="5547921" y="457200"/>
                </a:lnTo>
                <a:lnTo>
                  <a:pt x="5518425" y="495300"/>
                </a:lnTo>
                <a:lnTo>
                  <a:pt x="5488342" y="533400"/>
                </a:lnTo>
                <a:lnTo>
                  <a:pt x="5457679" y="571500"/>
                </a:lnTo>
                <a:lnTo>
                  <a:pt x="5426441" y="609600"/>
                </a:lnTo>
                <a:lnTo>
                  <a:pt x="5394635" y="647700"/>
                </a:lnTo>
                <a:lnTo>
                  <a:pt x="5362268" y="685800"/>
                </a:lnTo>
                <a:lnTo>
                  <a:pt x="5329346" y="723900"/>
                </a:lnTo>
                <a:lnTo>
                  <a:pt x="5295876" y="762000"/>
                </a:lnTo>
                <a:lnTo>
                  <a:pt x="5261864" y="800100"/>
                </a:lnTo>
                <a:lnTo>
                  <a:pt x="5227317" y="838200"/>
                </a:lnTo>
                <a:lnTo>
                  <a:pt x="5192742" y="863600"/>
                </a:lnTo>
                <a:lnTo>
                  <a:pt x="5157661" y="901700"/>
                </a:lnTo>
                <a:lnTo>
                  <a:pt x="5122080" y="939800"/>
                </a:lnTo>
                <a:lnTo>
                  <a:pt x="5086004" y="965200"/>
                </a:lnTo>
                <a:lnTo>
                  <a:pt x="5049441" y="1003300"/>
                </a:lnTo>
                <a:lnTo>
                  <a:pt x="5012397" y="1028700"/>
                </a:lnTo>
                <a:lnTo>
                  <a:pt x="4974876" y="1066800"/>
                </a:lnTo>
                <a:lnTo>
                  <a:pt x="4898435" y="1117600"/>
                </a:lnTo>
                <a:lnTo>
                  <a:pt x="4859526" y="1155700"/>
                </a:lnTo>
                <a:lnTo>
                  <a:pt x="4780364" y="1206500"/>
                </a:lnTo>
                <a:lnTo>
                  <a:pt x="4658351" y="1282700"/>
                </a:lnTo>
                <a:lnTo>
                  <a:pt x="4532564" y="1358900"/>
                </a:lnTo>
                <a:lnTo>
                  <a:pt x="4403172" y="1435100"/>
                </a:lnTo>
                <a:lnTo>
                  <a:pt x="4359269" y="1447800"/>
                </a:lnTo>
                <a:lnTo>
                  <a:pt x="4270343" y="1498600"/>
                </a:lnTo>
                <a:lnTo>
                  <a:pt x="4225332" y="1511300"/>
                </a:lnTo>
                <a:lnTo>
                  <a:pt x="4179964" y="1536700"/>
                </a:lnTo>
                <a:lnTo>
                  <a:pt x="4134245" y="1549400"/>
                </a:lnTo>
                <a:lnTo>
                  <a:pt x="4088182" y="1574800"/>
                </a:lnTo>
                <a:lnTo>
                  <a:pt x="3995046" y="1600200"/>
                </a:lnTo>
                <a:lnTo>
                  <a:pt x="3947987" y="1625600"/>
                </a:lnTo>
                <a:lnTo>
                  <a:pt x="3609969" y="1714500"/>
                </a:lnTo>
                <a:lnTo>
                  <a:pt x="3560527" y="1714500"/>
                </a:lnTo>
                <a:lnTo>
                  <a:pt x="3460840" y="1739900"/>
                </a:lnTo>
                <a:lnTo>
                  <a:pt x="3410608" y="1739900"/>
                </a:lnTo>
                <a:lnTo>
                  <a:pt x="3360124" y="1752600"/>
                </a:lnTo>
                <a:lnTo>
                  <a:pt x="3309395" y="1752600"/>
                </a:lnTo>
                <a:lnTo>
                  <a:pt x="3258428" y="1765300"/>
                </a:lnTo>
                <a:lnTo>
                  <a:pt x="3643043" y="1765300"/>
                </a:lnTo>
                <a:lnTo>
                  <a:pt x="3972399" y="1676400"/>
                </a:lnTo>
                <a:lnTo>
                  <a:pt x="4018296" y="1651000"/>
                </a:lnTo>
                <a:lnTo>
                  <a:pt x="4109167" y="1625600"/>
                </a:lnTo>
                <a:lnTo>
                  <a:pt x="4154130" y="1600200"/>
                </a:lnTo>
                <a:lnTo>
                  <a:pt x="4243085" y="1574800"/>
                </a:lnTo>
                <a:lnTo>
                  <a:pt x="4287065" y="1549400"/>
                </a:lnTo>
                <a:lnTo>
                  <a:pt x="4330706" y="1536700"/>
                </a:lnTo>
                <a:lnTo>
                  <a:pt x="4416948" y="1485900"/>
                </a:lnTo>
                <a:lnTo>
                  <a:pt x="4459538" y="1473200"/>
                </a:lnTo>
                <a:lnTo>
                  <a:pt x="4585116" y="1397000"/>
                </a:lnTo>
                <a:lnTo>
                  <a:pt x="4707288" y="1320800"/>
                </a:lnTo>
                <a:lnTo>
                  <a:pt x="4825904" y="1244600"/>
                </a:lnTo>
                <a:lnTo>
                  <a:pt x="4902930" y="1193800"/>
                </a:lnTo>
                <a:lnTo>
                  <a:pt x="4940811" y="1155700"/>
                </a:lnTo>
                <a:lnTo>
                  <a:pt x="5015281" y="1104900"/>
                </a:lnTo>
                <a:lnTo>
                  <a:pt x="5051858" y="1066800"/>
                </a:lnTo>
                <a:lnTo>
                  <a:pt x="5123670" y="1016000"/>
                </a:lnTo>
                <a:lnTo>
                  <a:pt x="5158894" y="977900"/>
                </a:lnTo>
                <a:lnTo>
                  <a:pt x="5193655" y="952500"/>
                </a:lnTo>
                <a:lnTo>
                  <a:pt x="5227947" y="914400"/>
                </a:lnTo>
                <a:lnTo>
                  <a:pt x="5261766" y="876300"/>
                </a:lnTo>
                <a:lnTo>
                  <a:pt x="5295106" y="850900"/>
                </a:lnTo>
                <a:lnTo>
                  <a:pt x="5327960" y="812800"/>
                </a:lnTo>
                <a:lnTo>
                  <a:pt x="5360324" y="774700"/>
                </a:lnTo>
                <a:lnTo>
                  <a:pt x="5392192" y="736600"/>
                </a:lnTo>
                <a:lnTo>
                  <a:pt x="5423557" y="711200"/>
                </a:lnTo>
                <a:lnTo>
                  <a:pt x="5454416" y="673100"/>
                </a:lnTo>
                <a:lnTo>
                  <a:pt x="5484761" y="635000"/>
                </a:lnTo>
                <a:lnTo>
                  <a:pt x="5514587" y="596900"/>
                </a:lnTo>
                <a:lnTo>
                  <a:pt x="5543890" y="558800"/>
                </a:lnTo>
                <a:lnTo>
                  <a:pt x="5572662" y="520700"/>
                </a:lnTo>
                <a:lnTo>
                  <a:pt x="5600899" y="482600"/>
                </a:lnTo>
                <a:lnTo>
                  <a:pt x="5628594" y="444500"/>
                </a:lnTo>
                <a:lnTo>
                  <a:pt x="5655743" y="406400"/>
                </a:lnTo>
                <a:lnTo>
                  <a:pt x="5682339" y="368300"/>
                </a:lnTo>
                <a:lnTo>
                  <a:pt x="5708378" y="330200"/>
                </a:lnTo>
                <a:lnTo>
                  <a:pt x="5733853" y="292100"/>
                </a:lnTo>
                <a:lnTo>
                  <a:pt x="5758758" y="241300"/>
                </a:lnTo>
                <a:lnTo>
                  <a:pt x="5783089" y="203200"/>
                </a:lnTo>
                <a:lnTo>
                  <a:pt x="5806840" y="165100"/>
                </a:lnTo>
                <a:lnTo>
                  <a:pt x="5830004" y="127000"/>
                </a:lnTo>
                <a:lnTo>
                  <a:pt x="5852577" y="76200"/>
                </a:lnTo>
                <a:lnTo>
                  <a:pt x="5874552" y="38100"/>
                </a:lnTo>
                <a:lnTo>
                  <a:pt x="5895925" y="0"/>
                </a:lnTo>
                <a:close/>
              </a:path>
              <a:path w="5895975" h="1828800">
                <a:moveTo>
                  <a:pt x="3205967" y="1397000"/>
                </a:moveTo>
                <a:lnTo>
                  <a:pt x="2693622" y="1397000"/>
                </a:lnTo>
                <a:lnTo>
                  <a:pt x="2744382" y="1409700"/>
                </a:lnTo>
                <a:lnTo>
                  <a:pt x="3155207" y="1409700"/>
                </a:lnTo>
                <a:lnTo>
                  <a:pt x="3205967" y="1397000"/>
                </a:lnTo>
                <a:close/>
              </a:path>
              <a:path w="5895975" h="1828800">
                <a:moveTo>
                  <a:pt x="3406399" y="1371600"/>
                </a:moveTo>
                <a:lnTo>
                  <a:pt x="2493190" y="1371600"/>
                </a:lnTo>
                <a:lnTo>
                  <a:pt x="2592870" y="1397000"/>
                </a:lnTo>
                <a:lnTo>
                  <a:pt x="3306719" y="1397000"/>
                </a:lnTo>
                <a:lnTo>
                  <a:pt x="3406399" y="1371600"/>
                </a:lnTo>
                <a:close/>
              </a:path>
              <a:path w="5895975" h="1828800">
                <a:moveTo>
                  <a:pt x="546517" y="0"/>
                </a:moveTo>
                <a:lnTo>
                  <a:pt x="479639" y="0"/>
                </a:lnTo>
                <a:lnTo>
                  <a:pt x="504398" y="38100"/>
                </a:lnTo>
                <a:lnTo>
                  <a:pt x="529833" y="76200"/>
                </a:lnTo>
                <a:lnTo>
                  <a:pt x="555935" y="114300"/>
                </a:lnTo>
                <a:lnTo>
                  <a:pt x="582698" y="165100"/>
                </a:lnTo>
                <a:lnTo>
                  <a:pt x="610114" y="203200"/>
                </a:lnTo>
                <a:lnTo>
                  <a:pt x="638174" y="241300"/>
                </a:lnTo>
                <a:lnTo>
                  <a:pt x="666872" y="279400"/>
                </a:lnTo>
                <a:lnTo>
                  <a:pt x="696200" y="317500"/>
                </a:lnTo>
                <a:lnTo>
                  <a:pt x="726149" y="355600"/>
                </a:lnTo>
                <a:lnTo>
                  <a:pt x="756712" y="393700"/>
                </a:lnTo>
                <a:lnTo>
                  <a:pt x="787882" y="431800"/>
                </a:lnTo>
                <a:lnTo>
                  <a:pt x="819651" y="457200"/>
                </a:lnTo>
                <a:lnTo>
                  <a:pt x="852011" y="495300"/>
                </a:lnTo>
                <a:lnTo>
                  <a:pt x="884955" y="533400"/>
                </a:lnTo>
                <a:lnTo>
                  <a:pt x="918474" y="571500"/>
                </a:lnTo>
                <a:lnTo>
                  <a:pt x="952561" y="596900"/>
                </a:lnTo>
                <a:lnTo>
                  <a:pt x="987209" y="635000"/>
                </a:lnTo>
                <a:lnTo>
                  <a:pt x="1022409" y="660400"/>
                </a:lnTo>
                <a:lnTo>
                  <a:pt x="1058154" y="698500"/>
                </a:lnTo>
                <a:lnTo>
                  <a:pt x="1094437" y="723900"/>
                </a:lnTo>
                <a:lnTo>
                  <a:pt x="1131250" y="762000"/>
                </a:lnTo>
                <a:lnTo>
                  <a:pt x="1168584" y="787400"/>
                </a:lnTo>
                <a:lnTo>
                  <a:pt x="1206432" y="825500"/>
                </a:lnTo>
                <a:lnTo>
                  <a:pt x="1283642" y="876300"/>
                </a:lnTo>
                <a:lnTo>
                  <a:pt x="1362816" y="927100"/>
                </a:lnTo>
                <a:lnTo>
                  <a:pt x="1403120" y="965200"/>
                </a:lnTo>
                <a:lnTo>
                  <a:pt x="1485126" y="1016000"/>
                </a:lnTo>
                <a:lnTo>
                  <a:pt x="1526812" y="1028700"/>
                </a:lnTo>
                <a:lnTo>
                  <a:pt x="1568943" y="1054100"/>
                </a:lnTo>
                <a:lnTo>
                  <a:pt x="1697930" y="1130300"/>
                </a:lnTo>
                <a:lnTo>
                  <a:pt x="1741764" y="1143000"/>
                </a:lnTo>
                <a:lnTo>
                  <a:pt x="1786005" y="1168400"/>
                </a:lnTo>
                <a:lnTo>
                  <a:pt x="1830645" y="1181100"/>
                </a:lnTo>
                <a:lnTo>
                  <a:pt x="1875677" y="1206500"/>
                </a:lnTo>
                <a:lnTo>
                  <a:pt x="1921092" y="1219200"/>
                </a:lnTo>
                <a:lnTo>
                  <a:pt x="1966882" y="1244600"/>
                </a:lnTo>
                <a:lnTo>
                  <a:pt x="2443772" y="1371600"/>
                </a:lnTo>
                <a:lnTo>
                  <a:pt x="3455817" y="1371600"/>
                </a:lnTo>
                <a:lnTo>
                  <a:pt x="3504943" y="1358900"/>
                </a:lnTo>
                <a:lnTo>
                  <a:pt x="2844692" y="1358900"/>
                </a:lnTo>
                <a:lnTo>
                  <a:pt x="2792504" y="1346200"/>
                </a:lnTo>
                <a:lnTo>
                  <a:pt x="2688897" y="1346200"/>
                </a:lnTo>
                <a:lnTo>
                  <a:pt x="2637494" y="1333500"/>
                </a:lnTo>
                <a:lnTo>
                  <a:pt x="2586370" y="1333500"/>
                </a:lnTo>
                <a:lnTo>
                  <a:pt x="2535532" y="1320800"/>
                </a:lnTo>
                <a:lnTo>
                  <a:pt x="2484990" y="1320800"/>
                </a:lnTo>
                <a:lnTo>
                  <a:pt x="2335222" y="1282700"/>
                </a:lnTo>
                <a:lnTo>
                  <a:pt x="2285946" y="1282700"/>
                </a:lnTo>
                <a:lnTo>
                  <a:pt x="2237008" y="1270000"/>
                </a:lnTo>
                <a:lnTo>
                  <a:pt x="2188415" y="1244600"/>
                </a:lnTo>
                <a:lnTo>
                  <a:pt x="1997675" y="1193800"/>
                </a:lnTo>
                <a:lnTo>
                  <a:pt x="1950939" y="1168400"/>
                </a:lnTo>
                <a:lnTo>
                  <a:pt x="1904600" y="1155700"/>
                </a:lnTo>
                <a:lnTo>
                  <a:pt x="1858665" y="1130300"/>
                </a:lnTo>
                <a:lnTo>
                  <a:pt x="1813145" y="1117600"/>
                </a:lnTo>
                <a:lnTo>
                  <a:pt x="1768046" y="1092200"/>
                </a:lnTo>
                <a:lnTo>
                  <a:pt x="1723377" y="1079500"/>
                </a:lnTo>
                <a:lnTo>
                  <a:pt x="1592037" y="1003300"/>
                </a:lnTo>
                <a:lnTo>
                  <a:pt x="1506783" y="952500"/>
                </a:lnTo>
                <a:lnTo>
                  <a:pt x="1423452" y="901700"/>
                </a:lnTo>
                <a:lnTo>
                  <a:pt x="1342112" y="850900"/>
                </a:lnTo>
                <a:lnTo>
                  <a:pt x="1302210" y="825500"/>
                </a:lnTo>
                <a:lnTo>
                  <a:pt x="1262830" y="787400"/>
                </a:lnTo>
                <a:lnTo>
                  <a:pt x="1185674" y="736600"/>
                </a:lnTo>
                <a:lnTo>
                  <a:pt x="1147915" y="698500"/>
                </a:lnTo>
                <a:lnTo>
                  <a:pt x="1110711" y="673100"/>
                </a:lnTo>
                <a:lnTo>
                  <a:pt x="1074074" y="635000"/>
                </a:lnTo>
                <a:lnTo>
                  <a:pt x="1038009" y="596900"/>
                </a:lnTo>
                <a:lnTo>
                  <a:pt x="1002527" y="571500"/>
                </a:lnTo>
                <a:lnTo>
                  <a:pt x="967635" y="533400"/>
                </a:lnTo>
                <a:lnTo>
                  <a:pt x="933393" y="495300"/>
                </a:lnTo>
                <a:lnTo>
                  <a:pt x="899757" y="469900"/>
                </a:lnTo>
                <a:lnTo>
                  <a:pt x="866735" y="431800"/>
                </a:lnTo>
                <a:lnTo>
                  <a:pt x="834337" y="393700"/>
                </a:lnTo>
                <a:lnTo>
                  <a:pt x="802571" y="355600"/>
                </a:lnTo>
                <a:lnTo>
                  <a:pt x="771446" y="317500"/>
                </a:lnTo>
                <a:lnTo>
                  <a:pt x="740969" y="279400"/>
                </a:lnTo>
                <a:lnTo>
                  <a:pt x="711150" y="241300"/>
                </a:lnTo>
                <a:lnTo>
                  <a:pt x="681996" y="203200"/>
                </a:lnTo>
                <a:lnTo>
                  <a:pt x="653518" y="165100"/>
                </a:lnTo>
                <a:lnTo>
                  <a:pt x="625722" y="114300"/>
                </a:lnTo>
                <a:lnTo>
                  <a:pt x="598617" y="76200"/>
                </a:lnTo>
                <a:lnTo>
                  <a:pt x="572213" y="38100"/>
                </a:lnTo>
                <a:lnTo>
                  <a:pt x="546517" y="0"/>
                </a:lnTo>
                <a:close/>
              </a:path>
              <a:path w="5895975" h="1828800">
                <a:moveTo>
                  <a:pt x="5419950" y="0"/>
                </a:moveTo>
                <a:lnTo>
                  <a:pt x="5353083" y="0"/>
                </a:lnTo>
                <a:lnTo>
                  <a:pt x="5327385" y="38100"/>
                </a:lnTo>
                <a:lnTo>
                  <a:pt x="5300978" y="76200"/>
                </a:lnTo>
                <a:lnTo>
                  <a:pt x="5273872" y="114300"/>
                </a:lnTo>
                <a:lnTo>
                  <a:pt x="5246075" y="165100"/>
                </a:lnTo>
                <a:lnTo>
                  <a:pt x="5217595" y="203200"/>
                </a:lnTo>
                <a:lnTo>
                  <a:pt x="5188441" y="241300"/>
                </a:lnTo>
                <a:lnTo>
                  <a:pt x="5158621" y="279400"/>
                </a:lnTo>
                <a:lnTo>
                  <a:pt x="5128144" y="317500"/>
                </a:lnTo>
                <a:lnTo>
                  <a:pt x="5097018" y="355600"/>
                </a:lnTo>
                <a:lnTo>
                  <a:pt x="5065252" y="393700"/>
                </a:lnTo>
                <a:lnTo>
                  <a:pt x="5032854" y="431800"/>
                </a:lnTo>
                <a:lnTo>
                  <a:pt x="4999833" y="469900"/>
                </a:lnTo>
                <a:lnTo>
                  <a:pt x="4966196" y="495300"/>
                </a:lnTo>
                <a:lnTo>
                  <a:pt x="4931954" y="533400"/>
                </a:lnTo>
                <a:lnTo>
                  <a:pt x="4897063" y="571500"/>
                </a:lnTo>
                <a:lnTo>
                  <a:pt x="4861581" y="596900"/>
                </a:lnTo>
                <a:lnTo>
                  <a:pt x="4825517" y="635000"/>
                </a:lnTo>
                <a:lnTo>
                  <a:pt x="4788880" y="673100"/>
                </a:lnTo>
                <a:lnTo>
                  <a:pt x="4751677" y="698500"/>
                </a:lnTo>
                <a:lnTo>
                  <a:pt x="4713918" y="736600"/>
                </a:lnTo>
                <a:lnTo>
                  <a:pt x="4636763" y="787400"/>
                </a:lnTo>
                <a:lnTo>
                  <a:pt x="4597384" y="825500"/>
                </a:lnTo>
                <a:lnTo>
                  <a:pt x="4557481" y="850900"/>
                </a:lnTo>
                <a:lnTo>
                  <a:pt x="4476142" y="901700"/>
                </a:lnTo>
                <a:lnTo>
                  <a:pt x="4392811" y="952500"/>
                </a:lnTo>
                <a:lnTo>
                  <a:pt x="4307557" y="1003300"/>
                </a:lnTo>
                <a:lnTo>
                  <a:pt x="4176217" y="1079500"/>
                </a:lnTo>
                <a:lnTo>
                  <a:pt x="4131548" y="1092200"/>
                </a:lnTo>
                <a:lnTo>
                  <a:pt x="4086449" y="1117600"/>
                </a:lnTo>
                <a:lnTo>
                  <a:pt x="4040928" y="1130300"/>
                </a:lnTo>
                <a:lnTo>
                  <a:pt x="3994993" y="1155700"/>
                </a:lnTo>
                <a:lnTo>
                  <a:pt x="3948654" y="1168400"/>
                </a:lnTo>
                <a:lnTo>
                  <a:pt x="3901917" y="1193800"/>
                </a:lnTo>
                <a:lnTo>
                  <a:pt x="3711176" y="1244600"/>
                </a:lnTo>
                <a:lnTo>
                  <a:pt x="3662584" y="1270000"/>
                </a:lnTo>
                <a:lnTo>
                  <a:pt x="3613645" y="1282700"/>
                </a:lnTo>
                <a:lnTo>
                  <a:pt x="3564369" y="1282700"/>
                </a:lnTo>
                <a:lnTo>
                  <a:pt x="3414600" y="1320800"/>
                </a:lnTo>
                <a:lnTo>
                  <a:pt x="3364058" y="1320800"/>
                </a:lnTo>
                <a:lnTo>
                  <a:pt x="3313220" y="1333500"/>
                </a:lnTo>
                <a:lnTo>
                  <a:pt x="3262096" y="1333500"/>
                </a:lnTo>
                <a:lnTo>
                  <a:pt x="3210693" y="1346200"/>
                </a:lnTo>
                <a:lnTo>
                  <a:pt x="3107085" y="1346200"/>
                </a:lnTo>
                <a:lnTo>
                  <a:pt x="3054897" y="1358900"/>
                </a:lnTo>
                <a:lnTo>
                  <a:pt x="3504943" y="1358900"/>
                </a:lnTo>
                <a:lnTo>
                  <a:pt x="3932707" y="1244600"/>
                </a:lnTo>
                <a:lnTo>
                  <a:pt x="3978497" y="1219200"/>
                </a:lnTo>
                <a:lnTo>
                  <a:pt x="4023912" y="1206500"/>
                </a:lnTo>
                <a:lnTo>
                  <a:pt x="4068944" y="1181100"/>
                </a:lnTo>
                <a:lnTo>
                  <a:pt x="4113584" y="1168400"/>
                </a:lnTo>
                <a:lnTo>
                  <a:pt x="4157825" y="1143000"/>
                </a:lnTo>
                <a:lnTo>
                  <a:pt x="4201659" y="1130300"/>
                </a:lnTo>
                <a:lnTo>
                  <a:pt x="4330646" y="1054100"/>
                </a:lnTo>
                <a:lnTo>
                  <a:pt x="4372777" y="1028700"/>
                </a:lnTo>
                <a:lnTo>
                  <a:pt x="4414463" y="1016000"/>
                </a:lnTo>
                <a:lnTo>
                  <a:pt x="4496469" y="965200"/>
                </a:lnTo>
                <a:lnTo>
                  <a:pt x="4536773" y="927100"/>
                </a:lnTo>
                <a:lnTo>
                  <a:pt x="4615947" y="876300"/>
                </a:lnTo>
                <a:lnTo>
                  <a:pt x="4693157" y="825500"/>
                </a:lnTo>
                <a:lnTo>
                  <a:pt x="4731005" y="787400"/>
                </a:lnTo>
                <a:lnTo>
                  <a:pt x="4768339" y="762000"/>
                </a:lnTo>
                <a:lnTo>
                  <a:pt x="4805152" y="723900"/>
                </a:lnTo>
                <a:lnTo>
                  <a:pt x="4841435" y="698500"/>
                </a:lnTo>
                <a:lnTo>
                  <a:pt x="4877180" y="660400"/>
                </a:lnTo>
                <a:lnTo>
                  <a:pt x="4912380" y="635000"/>
                </a:lnTo>
                <a:lnTo>
                  <a:pt x="4947028" y="596900"/>
                </a:lnTo>
                <a:lnTo>
                  <a:pt x="4981115" y="571500"/>
                </a:lnTo>
                <a:lnTo>
                  <a:pt x="5014634" y="533400"/>
                </a:lnTo>
                <a:lnTo>
                  <a:pt x="5047578" y="495300"/>
                </a:lnTo>
                <a:lnTo>
                  <a:pt x="5079938" y="457200"/>
                </a:lnTo>
                <a:lnTo>
                  <a:pt x="5111707" y="431800"/>
                </a:lnTo>
                <a:lnTo>
                  <a:pt x="5142877" y="393700"/>
                </a:lnTo>
                <a:lnTo>
                  <a:pt x="5173440" y="355600"/>
                </a:lnTo>
                <a:lnTo>
                  <a:pt x="5203389" y="317500"/>
                </a:lnTo>
                <a:lnTo>
                  <a:pt x="5232717" y="279400"/>
                </a:lnTo>
                <a:lnTo>
                  <a:pt x="5261415" y="241300"/>
                </a:lnTo>
                <a:lnTo>
                  <a:pt x="5289475" y="203200"/>
                </a:lnTo>
                <a:lnTo>
                  <a:pt x="5316891" y="165100"/>
                </a:lnTo>
                <a:lnTo>
                  <a:pt x="5343654" y="114300"/>
                </a:lnTo>
                <a:lnTo>
                  <a:pt x="5369756" y="76200"/>
                </a:lnTo>
                <a:lnTo>
                  <a:pt x="5395191" y="38100"/>
                </a:lnTo>
                <a:lnTo>
                  <a:pt x="5419950" y="0"/>
                </a:lnTo>
                <a:close/>
              </a:path>
              <a:path w="5895975" h="1828800">
                <a:moveTo>
                  <a:pt x="3052716" y="990600"/>
                </a:moveTo>
                <a:lnTo>
                  <a:pt x="2846873" y="990600"/>
                </a:lnTo>
                <a:lnTo>
                  <a:pt x="2898203" y="1003300"/>
                </a:lnTo>
                <a:lnTo>
                  <a:pt x="3001386" y="1003300"/>
                </a:lnTo>
                <a:lnTo>
                  <a:pt x="3052716" y="990600"/>
                </a:lnTo>
                <a:close/>
              </a:path>
              <a:path w="5895975" h="1828800">
                <a:moveTo>
                  <a:pt x="3255221" y="977900"/>
                </a:moveTo>
                <a:lnTo>
                  <a:pt x="2644368" y="977900"/>
                </a:lnTo>
                <a:lnTo>
                  <a:pt x="2694551" y="990600"/>
                </a:lnTo>
                <a:lnTo>
                  <a:pt x="3205038" y="990600"/>
                </a:lnTo>
                <a:lnTo>
                  <a:pt x="3255221" y="977900"/>
                </a:lnTo>
                <a:close/>
              </a:path>
              <a:path w="5895975" h="1828800">
                <a:moveTo>
                  <a:pt x="3403848" y="952500"/>
                </a:moveTo>
                <a:lnTo>
                  <a:pt x="2495741" y="952500"/>
                </a:lnTo>
                <a:lnTo>
                  <a:pt x="2594499" y="977900"/>
                </a:lnTo>
                <a:lnTo>
                  <a:pt x="3305090" y="977900"/>
                </a:lnTo>
                <a:lnTo>
                  <a:pt x="3403848" y="952500"/>
                </a:lnTo>
                <a:close/>
              </a:path>
              <a:path w="5895975" h="1828800">
                <a:moveTo>
                  <a:pt x="1048837" y="0"/>
                </a:moveTo>
                <a:lnTo>
                  <a:pt x="977143" y="0"/>
                </a:lnTo>
                <a:lnTo>
                  <a:pt x="1005870" y="38100"/>
                </a:lnTo>
                <a:lnTo>
                  <a:pt x="1035330" y="76200"/>
                </a:lnTo>
                <a:lnTo>
                  <a:pt x="1065514" y="114300"/>
                </a:lnTo>
                <a:lnTo>
                  <a:pt x="1096410" y="152400"/>
                </a:lnTo>
                <a:lnTo>
                  <a:pt x="1128007" y="177800"/>
                </a:lnTo>
                <a:lnTo>
                  <a:pt x="1160297" y="215900"/>
                </a:lnTo>
                <a:lnTo>
                  <a:pt x="1193267" y="254000"/>
                </a:lnTo>
                <a:lnTo>
                  <a:pt x="1226907" y="292100"/>
                </a:lnTo>
                <a:lnTo>
                  <a:pt x="1261207" y="317500"/>
                </a:lnTo>
                <a:lnTo>
                  <a:pt x="1296157" y="355600"/>
                </a:lnTo>
                <a:lnTo>
                  <a:pt x="1331746" y="381000"/>
                </a:lnTo>
                <a:lnTo>
                  <a:pt x="1367963" y="419100"/>
                </a:lnTo>
                <a:lnTo>
                  <a:pt x="1404797" y="444500"/>
                </a:lnTo>
                <a:lnTo>
                  <a:pt x="1442239" y="482600"/>
                </a:lnTo>
                <a:lnTo>
                  <a:pt x="1480278" y="508000"/>
                </a:lnTo>
                <a:lnTo>
                  <a:pt x="1518904" y="533400"/>
                </a:lnTo>
                <a:lnTo>
                  <a:pt x="1597871" y="584200"/>
                </a:lnTo>
                <a:lnTo>
                  <a:pt x="1638193" y="622300"/>
                </a:lnTo>
                <a:lnTo>
                  <a:pt x="1679058" y="647700"/>
                </a:lnTo>
                <a:lnTo>
                  <a:pt x="1720458" y="660400"/>
                </a:lnTo>
                <a:lnTo>
                  <a:pt x="1804816" y="711200"/>
                </a:lnTo>
                <a:lnTo>
                  <a:pt x="1891183" y="762000"/>
                </a:lnTo>
                <a:lnTo>
                  <a:pt x="1935094" y="774700"/>
                </a:lnTo>
                <a:lnTo>
                  <a:pt x="1979476" y="800100"/>
                </a:lnTo>
                <a:lnTo>
                  <a:pt x="2024318" y="812800"/>
                </a:lnTo>
                <a:lnTo>
                  <a:pt x="2069610" y="838200"/>
                </a:lnTo>
                <a:lnTo>
                  <a:pt x="2161500" y="863600"/>
                </a:lnTo>
                <a:lnTo>
                  <a:pt x="2208078" y="889000"/>
                </a:lnTo>
                <a:lnTo>
                  <a:pt x="2446874" y="952500"/>
                </a:lnTo>
                <a:lnTo>
                  <a:pt x="3452715" y="952500"/>
                </a:lnTo>
                <a:lnTo>
                  <a:pt x="3501227" y="939800"/>
                </a:lnTo>
                <a:lnTo>
                  <a:pt x="2795029" y="939800"/>
                </a:lnTo>
                <a:lnTo>
                  <a:pt x="2744012" y="927100"/>
                </a:lnTo>
                <a:lnTo>
                  <a:pt x="2642904" y="927100"/>
                </a:lnTo>
                <a:lnTo>
                  <a:pt x="2543104" y="901700"/>
                </a:lnTo>
                <a:lnTo>
                  <a:pt x="2493722" y="901700"/>
                </a:lnTo>
                <a:lnTo>
                  <a:pt x="2205384" y="825500"/>
                </a:lnTo>
                <a:lnTo>
                  <a:pt x="2158757" y="800100"/>
                </a:lnTo>
                <a:lnTo>
                  <a:pt x="2066829" y="774700"/>
                </a:lnTo>
                <a:lnTo>
                  <a:pt x="2021551" y="749300"/>
                </a:lnTo>
                <a:lnTo>
                  <a:pt x="1976743" y="736600"/>
                </a:lnTo>
                <a:lnTo>
                  <a:pt x="1932419" y="711200"/>
                </a:lnTo>
                <a:lnTo>
                  <a:pt x="1888588" y="698500"/>
                </a:lnTo>
                <a:lnTo>
                  <a:pt x="1802452" y="647700"/>
                </a:lnTo>
                <a:lnTo>
                  <a:pt x="1718425" y="596900"/>
                </a:lnTo>
                <a:lnTo>
                  <a:pt x="1636596" y="546100"/>
                </a:lnTo>
                <a:lnTo>
                  <a:pt x="1557053" y="495300"/>
                </a:lnTo>
                <a:lnTo>
                  <a:pt x="1518167" y="457200"/>
                </a:lnTo>
                <a:lnTo>
                  <a:pt x="1479886" y="431800"/>
                </a:lnTo>
                <a:lnTo>
                  <a:pt x="1442222" y="406400"/>
                </a:lnTo>
                <a:lnTo>
                  <a:pt x="1405185" y="368300"/>
                </a:lnTo>
                <a:lnTo>
                  <a:pt x="1368786" y="342900"/>
                </a:lnTo>
                <a:lnTo>
                  <a:pt x="1333037" y="304800"/>
                </a:lnTo>
                <a:lnTo>
                  <a:pt x="1297948" y="279400"/>
                </a:lnTo>
                <a:lnTo>
                  <a:pt x="1263532" y="241300"/>
                </a:lnTo>
                <a:lnTo>
                  <a:pt x="1225474" y="203200"/>
                </a:lnTo>
                <a:lnTo>
                  <a:pt x="1188303" y="165100"/>
                </a:lnTo>
                <a:lnTo>
                  <a:pt x="1152038" y="127000"/>
                </a:lnTo>
                <a:lnTo>
                  <a:pt x="1116693" y="76200"/>
                </a:lnTo>
                <a:lnTo>
                  <a:pt x="1082287" y="38100"/>
                </a:lnTo>
                <a:lnTo>
                  <a:pt x="1048837" y="0"/>
                </a:lnTo>
                <a:close/>
              </a:path>
              <a:path w="5895975" h="1828800">
                <a:moveTo>
                  <a:pt x="4922457" y="0"/>
                </a:moveTo>
                <a:lnTo>
                  <a:pt x="4850752" y="0"/>
                </a:lnTo>
                <a:lnTo>
                  <a:pt x="4817302" y="38100"/>
                </a:lnTo>
                <a:lnTo>
                  <a:pt x="4782898" y="76200"/>
                </a:lnTo>
                <a:lnTo>
                  <a:pt x="4747555" y="127000"/>
                </a:lnTo>
                <a:lnTo>
                  <a:pt x="4711290" y="165100"/>
                </a:lnTo>
                <a:lnTo>
                  <a:pt x="4674119" y="203200"/>
                </a:lnTo>
                <a:lnTo>
                  <a:pt x="4636057" y="241300"/>
                </a:lnTo>
                <a:lnTo>
                  <a:pt x="4601641" y="279400"/>
                </a:lnTo>
                <a:lnTo>
                  <a:pt x="4566552" y="304800"/>
                </a:lnTo>
                <a:lnTo>
                  <a:pt x="4530803" y="342900"/>
                </a:lnTo>
                <a:lnTo>
                  <a:pt x="4494405" y="368300"/>
                </a:lnTo>
                <a:lnTo>
                  <a:pt x="4457368" y="406400"/>
                </a:lnTo>
                <a:lnTo>
                  <a:pt x="4419703" y="431800"/>
                </a:lnTo>
                <a:lnTo>
                  <a:pt x="4381423" y="457200"/>
                </a:lnTo>
                <a:lnTo>
                  <a:pt x="4342537" y="495300"/>
                </a:lnTo>
                <a:lnTo>
                  <a:pt x="4262995" y="546100"/>
                </a:lnTo>
                <a:lnTo>
                  <a:pt x="4181166" y="596900"/>
                </a:lnTo>
                <a:lnTo>
                  <a:pt x="4097140" y="647700"/>
                </a:lnTo>
                <a:lnTo>
                  <a:pt x="4011004" y="698500"/>
                </a:lnTo>
                <a:lnTo>
                  <a:pt x="3967174" y="711200"/>
                </a:lnTo>
                <a:lnTo>
                  <a:pt x="3922849" y="736600"/>
                </a:lnTo>
                <a:lnTo>
                  <a:pt x="3878042" y="749300"/>
                </a:lnTo>
                <a:lnTo>
                  <a:pt x="3832764" y="774700"/>
                </a:lnTo>
                <a:lnTo>
                  <a:pt x="3740836" y="800100"/>
                </a:lnTo>
                <a:lnTo>
                  <a:pt x="3694210" y="825500"/>
                </a:lnTo>
                <a:lnTo>
                  <a:pt x="3405872" y="901700"/>
                </a:lnTo>
                <a:lnTo>
                  <a:pt x="3356489" y="901700"/>
                </a:lnTo>
                <a:lnTo>
                  <a:pt x="3256688" y="927100"/>
                </a:lnTo>
                <a:lnTo>
                  <a:pt x="3155579" y="927100"/>
                </a:lnTo>
                <a:lnTo>
                  <a:pt x="3104562" y="939800"/>
                </a:lnTo>
                <a:lnTo>
                  <a:pt x="3501227" y="939800"/>
                </a:lnTo>
                <a:lnTo>
                  <a:pt x="3691511" y="889000"/>
                </a:lnTo>
                <a:lnTo>
                  <a:pt x="3738089" y="863600"/>
                </a:lnTo>
                <a:lnTo>
                  <a:pt x="3829980" y="838200"/>
                </a:lnTo>
                <a:lnTo>
                  <a:pt x="3875272" y="812800"/>
                </a:lnTo>
                <a:lnTo>
                  <a:pt x="3920114" y="800100"/>
                </a:lnTo>
                <a:lnTo>
                  <a:pt x="3964496" y="774700"/>
                </a:lnTo>
                <a:lnTo>
                  <a:pt x="4008407" y="762000"/>
                </a:lnTo>
                <a:lnTo>
                  <a:pt x="4094774" y="711200"/>
                </a:lnTo>
                <a:lnTo>
                  <a:pt x="4179133" y="660400"/>
                </a:lnTo>
                <a:lnTo>
                  <a:pt x="4220533" y="647700"/>
                </a:lnTo>
                <a:lnTo>
                  <a:pt x="4261399" y="622300"/>
                </a:lnTo>
                <a:lnTo>
                  <a:pt x="4301720" y="584200"/>
                </a:lnTo>
                <a:lnTo>
                  <a:pt x="4380688" y="533400"/>
                </a:lnTo>
                <a:lnTo>
                  <a:pt x="4419314" y="508000"/>
                </a:lnTo>
                <a:lnTo>
                  <a:pt x="4457353" y="482600"/>
                </a:lnTo>
                <a:lnTo>
                  <a:pt x="4494796" y="444500"/>
                </a:lnTo>
                <a:lnTo>
                  <a:pt x="4531631" y="419100"/>
                </a:lnTo>
                <a:lnTo>
                  <a:pt x="4567848" y="381000"/>
                </a:lnTo>
                <a:lnTo>
                  <a:pt x="4603437" y="355600"/>
                </a:lnTo>
                <a:lnTo>
                  <a:pt x="4638387" y="317500"/>
                </a:lnTo>
                <a:lnTo>
                  <a:pt x="4672688" y="292100"/>
                </a:lnTo>
                <a:lnTo>
                  <a:pt x="4706329" y="254000"/>
                </a:lnTo>
                <a:lnTo>
                  <a:pt x="4739299" y="215900"/>
                </a:lnTo>
                <a:lnTo>
                  <a:pt x="4771589" y="177800"/>
                </a:lnTo>
                <a:lnTo>
                  <a:pt x="4803187" y="152400"/>
                </a:lnTo>
                <a:lnTo>
                  <a:pt x="4834084" y="114300"/>
                </a:lnTo>
                <a:lnTo>
                  <a:pt x="4864268" y="76200"/>
                </a:lnTo>
                <a:lnTo>
                  <a:pt x="4893729" y="38100"/>
                </a:lnTo>
                <a:lnTo>
                  <a:pt x="4922457" y="0"/>
                </a:lnTo>
                <a:close/>
              </a:path>
              <a:path w="5895975" h="1828800">
                <a:moveTo>
                  <a:pt x="3153479" y="558800"/>
                </a:moveTo>
                <a:lnTo>
                  <a:pt x="2746113" y="558800"/>
                </a:lnTo>
                <a:lnTo>
                  <a:pt x="2796529" y="571500"/>
                </a:lnTo>
                <a:lnTo>
                  <a:pt x="3103062" y="571500"/>
                </a:lnTo>
                <a:lnTo>
                  <a:pt x="3153479" y="558800"/>
                </a:lnTo>
                <a:close/>
              </a:path>
              <a:path w="5895975" h="1828800">
                <a:moveTo>
                  <a:pt x="3253210" y="546100"/>
                </a:moveTo>
                <a:lnTo>
                  <a:pt x="2646383" y="546100"/>
                </a:lnTo>
                <a:lnTo>
                  <a:pt x="2696060" y="558800"/>
                </a:lnTo>
                <a:lnTo>
                  <a:pt x="3203533" y="558800"/>
                </a:lnTo>
                <a:lnTo>
                  <a:pt x="3253210" y="546100"/>
                </a:lnTo>
                <a:close/>
              </a:path>
              <a:path w="5895975" h="1828800">
                <a:moveTo>
                  <a:pt x="1620390" y="0"/>
                </a:moveTo>
                <a:lnTo>
                  <a:pt x="1536895" y="0"/>
                </a:lnTo>
                <a:lnTo>
                  <a:pt x="1571437" y="25400"/>
                </a:lnTo>
                <a:lnTo>
                  <a:pt x="1606750" y="63500"/>
                </a:lnTo>
                <a:lnTo>
                  <a:pt x="1642821" y="88900"/>
                </a:lnTo>
                <a:lnTo>
                  <a:pt x="1679633" y="127000"/>
                </a:lnTo>
                <a:lnTo>
                  <a:pt x="1717171" y="152400"/>
                </a:lnTo>
                <a:lnTo>
                  <a:pt x="1755421" y="177800"/>
                </a:lnTo>
                <a:lnTo>
                  <a:pt x="1794367" y="215900"/>
                </a:lnTo>
                <a:lnTo>
                  <a:pt x="1833993" y="241300"/>
                </a:lnTo>
                <a:lnTo>
                  <a:pt x="1874286" y="266700"/>
                </a:lnTo>
                <a:lnTo>
                  <a:pt x="1956807" y="317500"/>
                </a:lnTo>
                <a:lnTo>
                  <a:pt x="1999005" y="330200"/>
                </a:lnTo>
                <a:lnTo>
                  <a:pt x="2085201" y="381000"/>
                </a:lnTo>
                <a:lnTo>
                  <a:pt x="2129168" y="393700"/>
                </a:lnTo>
                <a:lnTo>
                  <a:pt x="2173695" y="419100"/>
                </a:lnTo>
                <a:lnTo>
                  <a:pt x="2218766" y="431800"/>
                </a:lnTo>
                <a:lnTo>
                  <a:pt x="2264366" y="457200"/>
                </a:lnTo>
                <a:lnTo>
                  <a:pt x="2597099" y="546100"/>
                </a:lnTo>
                <a:lnTo>
                  <a:pt x="3302495" y="546100"/>
                </a:lnTo>
                <a:lnTo>
                  <a:pt x="3399826" y="520700"/>
                </a:lnTo>
                <a:lnTo>
                  <a:pt x="2949795" y="520700"/>
                </a:lnTo>
                <a:lnTo>
                  <a:pt x="2896897" y="508000"/>
                </a:lnTo>
                <a:lnTo>
                  <a:pt x="2740355" y="508000"/>
                </a:lnTo>
                <a:lnTo>
                  <a:pt x="2688951" y="495300"/>
                </a:lnTo>
                <a:lnTo>
                  <a:pt x="2637963" y="495300"/>
                </a:lnTo>
                <a:lnTo>
                  <a:pt x="2294185" y="406400"/>
                </a:lnTo>
                <a:lnTo>
                  <a:pt x="2247160" y="381000"/>
                </a:lnTo>
                <a:lnTo>
                  <a:pt x="2200708" y="368300"/>
                </a:lnTo>
                <a:lnTo>
                  <a:pt x="2154848" y="342900"/>
                </a:lnTo>
                <a:lnTo>
                  <a:pt x="2109596" y="330200"/>
                </a:lnTo>
                <a:lnTo>
                  <a:pt x="2020988" y="279400"/>
                </a:lnTo>
                <a:lnTo>
                  <a:pt x="1935024" y="228600"/>
                </a:lnTo>
                <a:lnTo>
                  <a:pt x="1893076" y="203200"/>
                </a:lnTo>
                <a:lnTo>
                  <a:pt x="1851842" y="177800"/>
                </a:lnTo>
                <a:lnTo>
                  <a:pt x="1811339" y="152400"/>
                </a:lnTo>
                <a:lnTo>
                  <a:pt x="1771583" y="127000"/>
                </a:lnTo>
                <a:lnTo>
                  <a:pt x="1732593" y="88900"/>
                </a:lnTo>
                <a:lnTo>
                  <a:pt x="1694386" y="63500"/>
                </a:lnTo>
                <a:lnTo>
                  <a:pt x="1656979" y="25400"/>
                </a:lnTo>
                <a:lnTo>
                  <a:pt x="1620390" y="0"/>
                </a:lnTo>
                <a:close/>
              </a:path>
              <a:path w="5895975" h="1828800">
                <a:moveTo>
                  <a:pt x="4362694" y="0"/>
                </a:moveTo>
                <a:lnTo>
                  <a:pt x="4279210" y="0"/>
                </a:lnTo>
                <a:lnTo>
                  <a:pt x="4242619" y="25400"/>
                </a:lnTo>
                <a:lnTo>
                  <a:pt x="4205212" y="63500"/>
                </a:lnTo>
                <a:lnTo>
                  <a:pt x="4167004" y="88900"/>
                </a:lnTo>
                <a:lnTo>
                  <a:pt x="4128013" y="127000"/>
                </a:lnTo>
                <a:lnTo>
                  <a:pt x="4088256" y="152400"/>
                </a:lnTo>
                <a:lnTo>
                  <a:pt x="4047752" y="177800"/>
                </a:lnTo>
                <a:lnTo>
                  <a:pt x="4006517" y="203200"/>
                </a:lnTo>
                <a:lnTo>
                  <a:pt x="3964569" y="228600"/>
                </a:lnTo>
                <a:lnTo>
                  <a:pt x="3878604" y="279400"/>
                </a:lnTo>
                <a:lnTo>
                  <a:pt x="3789995" y="330200"/>
                </a:lnTo>
                <a:lnTo>
                  <a:pt x="3744743" y="342900"/>
                </a:lnTo>
                <a:lnTo>
                  <a:pt x="3698882" y="368300"/>
                </a:lnTo>
                <a:lnTo>
                  <a:pt x="3652430" y="381000"/>
                </a:lnTo>
                <a:lnTo>
                  <a:pt x="3605405" y="406400"/>
                </a:lnTo>
                <a:lnTo>
                  <a:pt x="3261626" y="495300"/>
                </a:lnTo>
                <a:lnTo>
                  <a:pt x="3210638" y="495300"/>
                </a:lnTo>
                <a:lnTo>
                  <a:pt x="3159234" y="508000"/>
                </a:lnTo>
                <a:lnTo>
                  <a:pt x="3002692" y="508000"/>
                </a:lnTo>
                <a:lnTo>
                  <a:pt x="2949795" y="520700"/>
                </a:lnTo>
                <a:lnTo>
                  <a:pt x="3399826" y="520700"/>
                </a:lnTo>
                <a:lnTo>
                  <a:pt x="3635228" y="457200"/>
                </a:lnTo>
                <a:lnTo>
                  <a:pt x="3680827" y="431800"/>
                </a:lnTo>
                <a:lnTo>
                  <a:pt x="3725898" y="419100"/>
                </a:lnTo>
                <a:lnTo>
                  <a:pt x="3770424" y="393700"/>
                </a:lnTo>
                <a:lnTo>
                  <a:pt x="3814391" y="381000"/>
                </a:lnTo>
                <a:lnTo>
                  <a:pt x="3900587" y="330200"/>
                </a:lnTo>
                <a:lnTo>
                  <a:pt x="3942785" y="317500"/>
                </a:lnTo>
                <a:lnTo>
                  <a:pt x="4025305" y="266700"/>
                </a:lnTo>
                <a:lnTo>
                  <a:pt x="4065597" y="241300"/>
                </a:lnTo>
                <a:lnTo>
                  <a:pt x="4105223" y="215900"/>
                </a:lnTo>
                <a:lnTo>
                  <a:pt x="4144169" y="177800"/>
                </a:lnTo>
                <a:lnTo>
                  <a:pt x="4182418" y="152400"/>
                </a:lnTo>
                <a:lnTo>
                  <a:pt x="4219957" y="127000"/>
                </a:lnTo>
                <a:lnTo>
                  <a:pt x="4256769" y="88900"/>
                </a:lnTo>
                <a:lnTo>
                  <a:pt x="4292839" y="63500"/>
                </a:lnTo>
                <a:lnTo>
                  <a:pt x="4328152" y="25400"/>
                </a:lnTo>
                <a:lnTo>
                  <a:pt x="4362694" y="0"/>
                </a:lnTo>
                <a:close/>
              </a:path>
            </a:pathLst>
          </a:custGeom>
          <a:solidFill>
            <a:srgbClr val="0F5F9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object 6"/>
          <p:cNvSpPr/>
          <p:nvPr/>
        </p:nvSpPr>
        <p:spPr>
          <a:xfrm>
            <a:off x="2339280" y="3795840"/>
            <a:ext cx="5400360" cy="76608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object 7"/>
          <p:cNvSpPr/>
          <p:nvPr/>
        </p:nvSpPr>
        <p:spPr>
          <a:xfrm>
            <a:off x="3126240" y="3166200"/>
            <a:ext cx="3008160" cy="6120"/>
          </a:xfrm>
          <a:prstGeom prst="rect">
            <a:avLst/>
          </a:pr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object 8"/>
          <p:cNvSpPr/>
          <p:nvPr/>
        </p:nvSpPr>
        <p:spPr>
          <a:xfrm>
            <a:off x="6076080" y="4430520"/>
            <a:ext cx="89640" cy="131400"/>
          </a:xfrm>
          <a:prstGeom prst="rect">
            <a:avLst/>
          </a:pr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object 9"/>
          <p:cNvSpPr/>
          <p:nvPr/>
        </p:nvSpPr>
        <p:spPr>
          <a:xfrm>
            <a:off x="3094560" y="4430520"/>
            <a:ext cx="89640" cy="131400"/>
          </a:xfrm>
          <a:prstGeom prst="rect">
            <a:avLst/>
          </a:prstGeom>
          <a:blipFill rotWithShape="0">
            <a:blip r:embed="rId6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object 10"/>
          <p:cNvSpPr/>
          <p:nvPr/>
        </p:nvSpPr>
        <p:spPr>
          <a:xfrm>
            <a:off x="2409120" y="3172680"/>
            <a:ext cx="716760" cy="623160"/>
          </a:xfrm>
          <a:prstGeom prst="rect">
            <a:avLst/>
          </a:prstGeom>
          <a:blipFill rotWithShape="0">
            <a:blip r:embed="rId7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object 11"/>
          <p:cNvSpPr/>
          <p:nvPr/>
        </p:nvSpPr>
        <p:spPr>
          <a:xfrm>
            <a:off x="3125880" y="3172680"/>
            <a:ext cx="4544640" cy="859680"/>
          </a:xfrm>
          <a:prstGeom prst="rect">
            <a:avLst/>
          </a:prstGeom>
          <a:blipFill rotWithShape="0">
            <a:blip r:embed="rId8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object 12"/>
          <p:cNvSpPr/>
          <p:nvPr/>
        </p:nvSpPr>
        <p:spPr>
          <a:xfrm>
            <a:off x="2409120" y="3795840"/>
            <a:ext cx="5261040" cy="766080"/>
          </a:xfrm>
          <a:prstGeom prst="rect">
            <a:avLst/>
          </a:prstGeom>
          <a:blipFill rotWithShape="0">
            <a:blip r:embed="rId9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object 13"/>
          <p:cNvSpPr/>
          <p:nvPr/>
        </p:nvSpPr>
        <p:spPr>
          <a:xfrm>
            <a:off x="2409840" y="3173400"/>
            <a:ext cx="5259960" cy="1256400"/>
          </a:xfrm>
          <a:custGeom>
            <a:avLst/>
            <a:gdLst>
              <a:gd name="textAreaLeft" fmla="*/ 0 w 5259960"/>
              <a:gd name="textAreaRight" fmla="*/ 5260320 w 5259960"/>
              <a:gd name="textAreaTop" fmla="*/ 0 h 1256400"/>
              <a:gd name="textAreaBottom" fmla="*/ 1256760 h 1256400"/>
            </a:gdLst>
            <a:ahLst/>
            <a:cxnLst/>
            <a:rect l="textAreaLeft" t="textAreaTop" r="textAreaRight" b="textAreaBottom"/>
            <a:pathLst>
              <a:path w="10491469" h="2506345">
                <a:moveTo>
                  <a:pt x="0" y="2506269"/>
                </a:moveTo>
                <a:lnTo>
                  <a:pt x="10491355" y="2506269"/>
                </a:lnTo>
                <a:lnTo>
                  <a:pt x="10491355" y="0"/>
                </a:lnTo>
                <a:lnTo>
                  <a:pt x="0" y="0"/>
                </a:lnTo>
                <a:lnTo>
                  <a:pt x="0" y="2506269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object 17"/>
          <p:cNvSpPr/>
          <p:nvPr/>
        </p:nvSpPr>
        <p:spPr>
          <a:xfrm>
            <a:off x="672120" y="4033800"/>
            <a:ext cx="246600" cy="244440"/>
          </a:xfrm>
          <a:custGeom>
            <a:avLst/>
            <a:gdLst>
              <a:gd name="textAreaLeft" fmla="*/ 0 w 246600"/>
              <a:gd name="textAreaRight" fmla="*/ 246960 w 246600"/>
              <a:gd name="textAreaTop" fmla="*/ 0 h 244440"/>
              <a:gd name="textAreaBottom" fmla="*/ 244800 h 244440"/>
            </a:gdLst>
            <a:ahLst/>
            <a:cxn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object 18"/>
          <p:cNvSpPr/>
          <p:nvPr/>
        </p:nvSpPr>
        <p:spPr>
          <a:xfrm>
            <a:off x="672120" y="4821840"/>
            <a:ext cx="246600" cy="244440"/>
          </a:xfrm>
          <a:custGeom>
            <a:avLst/>
            <a:gdLst>
              <a:gd name="textAreaLeft" fmla="*/ 0 w 246600"/>
              <a:gd name="textAreaRight" fmla="*/ 246960 w 246600"/>
              <a:gd name="textAreaTop" fmla="*/ 0 h 244440"/>
              <a:gd name="textAreaBottom" fmla="*/ 244800 h 244440"/>
            </a:gdLst>
            <a:ahLst/>
            <a:cxn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object 19"/>
          <p:cNvSpPr/>
          <p:nvPr/>
        </p:nvSpPr>
        <p:spPr>
          <a:xfrm>
            <a:off x="1066320" y="414756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object 20"/>
          <p:cNvSpPr/>
          <p:nvPr/>
        </p:nvSpPr>
        <p:spPr>
          <a:xfrm>
            <a:off x="1066320" y="493524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object 21"/>
          <p:cNvSpPr/>
          <p:nvPr/>
        </p:nvSpPr>
        <p:spPr>
          <a:xfrm>
            <a:off x="1066320" y="429408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object 22"/>
          <p:cNvSpPr/>
          <p:nvPr/>
        </p:nvSpPr>
        <p:spPr>
          <a:xfrm>
            <a:off x="148680" y="414756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object 23"/>
          <p:cNvSpPr/>
          <p:nvPr/>
        </p:nvSpPr>
        <p:spPr>
          <a:xfrm>
            <a:off x="148680" y="493524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object 24"/>
          <p:cNvSpPr/>
          <p:nvPr/>
        </p:nvSpPr>
        <p:spPr>
          <a:xfrm>
            <a:off x="148680" y="429408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object 25"/>
          <p:cNvSpPr/>
          <p:nvPr/>
        </p:nvSpPr>
        <p:spPr>
          <a:xfrm>
            <a:off x="934200" y="40327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object 26"/>
          <p:cNvSpPr/>
          <p:nvPr/>
        </p:nvSpPr>
        <p:spPr>
          <a:xfrm>
            <a:off x="934200" y="482076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object 27"/>
          <p:cNvSpPr/>
          <p:nvPr/>
        </p:nvSpPr>
        <p:spPr>
          <a:xfrm>
            <a:off x="672120" y="44251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object 28"/>
          <p:cNvSpPr/>
          <p:nvPr/>
        </p:nvSpPr>
        <p:spPr>
          <a:xfrm>
            <a:off x="410760" y="416340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object 29"/>
          <p:cNvSpPr/>
          <p:nvPr/>
        </p:nvSpPr>
        <p:spPr>
          <a:xfrm>
            <a:off x="410760" y="495144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object 30"/>
          <p:cNvSpPr/>
          <p:nvPr/>
        </p:nvSpPr>
        <p:spPr>
          <a:xfrm>
            <a:off x="148680" y="40327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object 31"/>
          <p:cNvSpPr/>
          <p:nvPr/>
        </p:nvSpPr>
        <p:spPr>
          <a:xfrm>
            <a:off x="148680" y="482076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object 32"/>
          <p:cNvSpPr/>
          <p:nvPr/>
        </p:nvSpPr>
        <p:spPr>
          <a:xfrm>
            <a:off x="410760" y="429516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object 33"/>
          <p:cNvSpPr/>
          <p:nvPr/>
        </p:nvSpPr>
        <p:spPr>
          <a:xfrm>
            <a:off x="1066320" y="455688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object 34"/>
          <p:cNvSpPr/>
          <p:nvPr/>
        </p:nvSpPr>
        <p:spPr>
          <a:xfrm>
            <a:off x="148680" y="455688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object 35"/>
          <p:cNvSpPr/>
          <p:nvPr/>
        </p:nvSpPr>
        <p:spPr>
          <a:xfrm>
            <a:off x="542520" y="467172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object 36"/>
          <p:cNvSpPr/>
          <p:nvPr/>
        </p:nvSpPr>
        <p:spPr>
          <a:xfrm>
            <a:off x="148680" y="4689000"/>
            <a:ext cx="246600" cy="11448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480"/>
              <a:gd name="textAreaBottom" fmla="*/ 114840 h 11448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object 37"/>
          <p:cNvSpPr/>
          <p:nvPr/>
        </p:nvSpPr>
        <p:spPr>
          <a:xfrm>
            <a:off x="410760" y="455688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object 38"/>
          <p:cNvSpPr/>
          <p:nvPr/>
        </p:nvSpPr>
        <p:spPr>
          <a:xfrm>
            <a:off x="148680" y="527832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object 39"/>
          <p:cNvSpPr/>
          <p:nvPr/>
        </p:nvSpPr>
        <p:spPr>
          <a:xfrm>
            <a:off x="1066320" y="527832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object 40"/>
          <p:cNvSpPr/>
          <p:nvPr/>
        </p:nvSpPr>
        <p:spPr>
          <a:xfrm>
            <a:off x="672120" y="539316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object 41"/>
          <p:cNvSpPr/>
          <p:nvPr/>
        </p:nvSpPr>
        <p:spPr>
          <a:xfrm>
            <a:off x="410760" y="540900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object 42"/>
          <p:cNvSpPr/>
          <p:nvPr/>
        </p:nvSpPr>
        <p:spPr>
          <a:xfrm>
            <a:off x="934200" y="541008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object 43"/>
          <p:cNvSpPr/>
          <p:nvPr/>
        </p:nvSpPr>
        <p:spPr>
          <a:xfrm>
            <a:off x="672120" y="52783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object 44"/>
          <p:cNvSpPr/>
          <p:nvPr/>
        </p:nvSpPr>
        <p:spPr>
          <a:xfrm>
            <a:off x="9162000" y="4033800"/>
            <a:ext cx="246600" cy="244440"/>
          </a:xfrm>
          <a:custGeom>
            <a:avLst/>
            <a:gdLst>
              <a:gd name="textAreaLeft" fmla="*/ 0 w 246600"/>
              <a:gd name="textAreaRight" fmla="*/ 246960 w 246600"/>
              <a:gd name="textAreaTop" fmla="*/ 0 h 244440"/>
              <a:gd name="textAreaBottom" fmla="*/ 244800 h 244440"/>
            </a:gdLst>
            <a:ahLst/>
            <a:cxn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object 45"/>
          <p:cNvSpPr/>
          <p:nvPr/>
        </p:nvSpPr>
        <p:spPr>
          <a:xfrm>
            <a:off x="9162000" y="4821840"/>
            <a:ext cx="246600" cy="244440"/>
          </a:xfrm>
          <a:custGeom>
            <a:avLst/>
            <a:gdLst>
              <a:gd name="textAreaLeft" fmla="*/ 0 w 246600"/>
              <a:gd name="textAreaRight" fmla="*/ 246960 w 246600"/>
              <a:gd name="textAreaTop" fmla="*/ 0 h 244440"/>
              <a:gd name="textAreaBottom" fmla="*/ 244800 h 244440"/>
            </a:gdLst>
            <a:ahLst/>
            <a:cxn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object 46"/>
          <p:cNvSpPr/>
          <p:nvPr/>
        </p:nvSpPr>
        <p:spPr>
          <a:xfrm>
            <a:off x="9555840" y="414756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object 47"/>
          <p:cNvSpPr/>
          <p:nvPr/>
        </p:nvSpPr>
        <p:spPr>
          <a:xfrm>
            <a:off x="9555840" y="493524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object 48"/>
          <p:cNvSpPr/>
          <p:nvPr/>
        </p:nvSpPr>
        <p:spPr>
          <a:xfrm>
            <a:off x="9555840" y="429408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object 49"/>
          <p:cNvSpPr/>
          <p:nvPr/>
        </p:nvSpPr>
        <p:spPr>
          <a:xfrm>
            <a:off x="8638560" y="414756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object 50"/>
          <p:cNvSpPr/>
          <p:nvPr/>
        </p:nvSpPr>
        <p:spPr>
          <a:xfrm>
            <a:off x="8638560" y="493524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object 51"/>
          <p:cNvSpPr/>
          <p:nvPr/>
        </p:nvSpPr>
        <p:spPr>
          <a:xfrm>
            <a:off x="8638560" y="429408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object 52"/>
          <p:cNvSpPr/>
          <p:nvPr/>
        </p:nvSpPr>
        <p:spPr>
          <a:xfrm>
            <a:off x="9424080" y="40327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object 53"/>
          <p:cNvSpPr/>
          <p:nvPr/>
        </p:nvSpPr>
        <p:spPr>
          <a:xfrm>
            <a:off x="9424080" y="482076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object 54"/>
          <p:cNvSpPr/>
          <p:nvPr/>
        </p:nvSpPr>
        <p:spPr>
          <a:xfrm>
            <a:off x="9162000" y="44251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object 55"/>
          <p:cNvSpPr/>
          <p:nvPr/>
        </p:nvSpPr>
        <p:spPr>
          <a:xfrm>
            <a:off x="8900280" y="416340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object 56"/>
          <p:cNvSpPr/>
          <p:nvPr/>
        </p:nvSpPr>
        <p:spPr>
          <a:xfrm>
            <a:off x="8900280" y="495144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object 57"/>
          <p:cNvSpPr/>
          <p:nvPr/>
        </p:nvSpPr>
        <p:spPr>
          <a:xfrm>
            <a:off x="8638560" y="40327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object 58"/>
          <p:cNvSpPr/>
          <p:nvPr/>
        </p:nvSpPr>
        <p:spPr>
          <a:xfrm>
            <a:off x="8638560" y="482076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object 59"/>
          <p:cNvSpPr/>
          <p:nvPr/>
        </p:nvSpPr>
        <p:spPr>
          <a:xfrm>
            <a:off x="8900280" y="429516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object 60"/>
          <p:cNvSpPr/>
          <p:nvPr/>
        </p:nvSpPr>
        <p:spPr>
          <a:xfrm>
            <a:off x="9555840" y="455688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object 61"/>
          <p:cNvSpPr/>
          <p:nvPr/>
        </p:nvSpPr>
        <p:spPr>
          <a:xfrm>
            <a:off x="8638560" y="455688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object 62"/>
          <p:cNvSpPr/>
          <p:nvPr/>
        </p:nvSpPr>
        <p:spPr>
          <a:xfrm>
            <a:off x="9032400" y="4671720"/>
            <a:ext cx="114480" cy="131760"/>
          </a:xfrm>
          <a:custGeom>
            <a:avLst/>
            <a:gdLst>
              <a:gd name="textAreaLeft" fmla="*/ 0 w 114480"/>
              <a:gd name="textAreaRight" fmla="*/ 114840 w 11448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object 63"/>
          <p:cNvSpPr/>
          <p:nvPr/>
        </p:nvSpPr>
        <p:spPr>
          <a:xfrm>
            <a:off x="8638560" y="4689000"/>
            <a:ext cx="246600" cy="11448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480"/>
              <a:gd name="textAreaBottom" fmla="*/ 114840 h 11448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object 64"/>
          <p:cNvSpPr/>
          <p:nvPr/>
        </p:nvSpPr>
        <p:spPr>
          <a:xfrm>
            <a:off x="8900640" y="455688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object 65"/>
          <p:cNvSpPr/>
          <p:nvPr/>
        </p:nvSpPr>
        <p:spPr>
          <a:xfrm>
            <a:off x="8638560" y="527832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object 66"/>
          <p:cNvSpPr/>
          <p:nvPr/>
        </p:nvSpPr>
        <p:spPr>
          <a:xfrm>
            <a:off x="9555840" y="527832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object 67"/>
          <p:cNvSpPr/>
          <p:nvPr/>
        </p:nvSpPr>
        <p:spPr>
          <a:xfrm>
            <a:off x="9162000" y="539316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object 68"/>
          <p:cNvSpPr/>
          <p:nvPr/>
        </p:nvSpPr>
        <p:spPr>
          <a:xfrm>
            <a:off x="8900280" y="540900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object 69"/>
          <p:cNvSpPr/>
          <p:nvPr/>
        </p:nvSpPr>
        <p:spPr>
          <a:xfrm>
            <a:off x="9424080" y="541008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object 70"/>
          <p:cNvSpPr/>
          <p:nvPr/>
        </p:nvSpPr>
        <p:spPr>
          <a:xfrm>
            <a:off x="9162000" y="52783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object 71"/>
          <p:cNvSpPr/>
          <p:nvPr/>
        </p:nvSpPr>
        <p:spPr>
          <a:xfrm>
            <a:off x="1877760" y="5279400"/>
            <a:ext cx="246600" cy="244440"/>
          </a:xfrm>
          <a:custGeom>
            <a:avLst/>
            <a:gdLst>
              <a:gd name="textAreaLeft" fmla="*/ 0 w 246600"/>
              <a:gd name="textAreaRight" fmla="*/ 246960 w 246600"/>
              <a:gd name="textAreaTop" fmla="*/ 0 h 244440"/>
              <a:gd name="textAreaBottom" fmla="*/ 244800 h 244440"/>
            </a:gdLst>
            <a:ahLst/>
            <a:cxn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41"/>
                </a:lnTo>
                <a:lnTo>
                  <a:pt x="491827" y="487241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object 72"/>
          <p:cNvSpPr/>
          <p:nvPr/>
        </p:nvSpPr>
        <p:spPr>
          <a:xfrm>
            <a:off x="1877760" y="4491360"/>
            <a:ext cx="246600" cy="244440"/>
          </a:xfrm>
          <a:custGeom>
            <a:avLst/>
            <a:gdLst>
              <a:gd name="textAreaLeft" fmla="*/ 0 w 246600"/>
              <a:gd name="textAreaRight" fmla="*/ 246960 w 246600"/>
              <a:gd name="textAreaTop" fmla="*/ 0 h 244440"/>
              <a:gd name="textAreaBottom" fmla="*/ 244800 h 244440"/>
            </a:gdLst>
            <a:ahLst/>
            <a:cxnLst/>
            <a:rect l="textAreaLeft" t="textAreaTop" r="textAreaRight" b="textAreaBottom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object 73"/>
          <p:cNvSpPr/>
          <p:nvPr/>
        </p:nvSpPr>
        <p:spPr>
          <a:xfrm>
            <a:off x="1615680" y="527832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object 74"/>
          <p:cNvSpPr/>
          <p:nvPr/>
        </p:nvSpPr>
        <p:spPr>
          <a:xfrm>
            <a:off x="1615680" y="449064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object 75"/>
          <p:cNvSpPr/>
          <p:nvPr/>
        </p:nvSpPr>
        <p:spPr>
          <a:xfrm>
            <a:off x="1615680" y="501660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object 76"/>
          <p:cNvSpPr/>
          <p:nvPr/>
        </p:nvSpPr>
        <p:spPr>
          <a:xfrm>
            <a:off x="2533320" y="527832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object 77"/>
          <p:cNvSpPr/>
          <p:nvPr/>
        </p:nvSpPr>
        <p:spPr>
          <a:xfrm>
            <a:off x="2533320" y="4562280"/>
            <a:ext cx="114840" cy="59760"/>
          </a:xfrm>
          <a:custGeom>
            <a:avLst/>
            <a:gdLst>
              <a:gd name="textAreaLeft" fmla="*/ 0 w 114840"/>
              <a:gd name="textAreaRight" fmla="*/ 115200 w 114840"/>
              <a:gd name="textAreaTop" fmla="*/ 0 h 59760"/>
              <a:gd name="textAreaBottom" fmla="*/ 60120 h 59760"/>
            </a:gdLst>
            <a:ahLst/>
            <a:cxnLst/>
            <a:rect l="textAreaLeft" t="textAreaTop" r="textAreaRight" b="textAreaBottom"/>
            <a:pathLst>
              <a:path w="229235" h="120015">
                <a:moveTo>
                  <a:pt x="228757" y="0"/>
                </a:moveTo>
                <a:lnTo>
                  <a:pt x="0" y="0"/>
                </a:lnTo>
                <a:lnTo>
                  <a:pt x="0" y="119389"/>
                </a:lnTo>
                <a:lnTo>
                  <a:pt x="228757" y="119389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object 78"/>
          <p:cNvSpPr/>
          <p:nvPr/>
        </p:nvSpPr>
        <p:spPr>
          <a:xfrm>
            <a:off x="2533320" y="4490280"/>
            <a:ext cx="114480" cy="72000"/>
          </a:xfrm>
          <a:prstGeom prst="rect">
            <a:avLst/>
          </a:prstGeom>
          <a:blipFill rotWithShape="0">
            <a:blip r:embed="rId10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object 79"/>
          <p:cNvSpPr/>
          <p:nvPr/>
        </p:nvSpPr>
        <p:spPr>
          <a:xfrm>
            <a:off x="2533320" y="501660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object 80"/>
          <p:cNvSpPr/>
          <p:nvPr/>
        </p:nvSpPr>
        <p:spPr>
          <a:xfrm>
            <a:off x="1615680" y="541008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object 81"/>
          <p:cNvSpPr/>
          <p:nvPr/>
        </p:nvSpPr>
        <p:spPr>
          <a:xfrm>
            <a:off x="1615680" y="462204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1" name="object 82"/>
          <p:cNvSpPr/>
          <p:nvPr/>
        </p:nvSpPr>
        <p:spPr>
          <a:xfrm>
            <a:off x="1877760" y="501804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object 83"/>
          <p:cNvSpPr/>
          <p:nvPr/>
        </p:nvSpPr>
        <p:spPr>
          <a:xfrm>
            <a:off x="2139120" y="527940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object 84"/>
          <p:cNvSpPr/>
          <p:nvPr/>
        </p:nvSpPr>
        <p:spPr>
          <a:xfrm>
            <a:off x="2139120" y="4562280"/>
            <a:ext cx="246600" cy="43560"/>
          </a:xfrm>
          <a:custGeom>
            <a:avLst/>
            <a:gdLst>
              <a:gd name="textAreaLeft" fmla="*/ 0 w 246600"/>
              <a:gd name="textAreaRight" fmla="*/ 246960 w 246600"/>
              <a:gd name="textAreaTop" fmla="*/ 0 h 43560"/>
              <a:gd name="textAreaBottom" fmla="*/ 43920 h 43560"/>
            </a:gdLst>
            <a:ahLst/>
            <a:cxnLst/>
            <a:rect l="textAreaLeft" t="textAreaTop" r="textAreaRight" b="textAreaBottom"/>
            <a:pathLst>
              <a:path w="492125" h="87629">
                <a:moveTo>
                  <a:pt x="0" y="87629"/>
                </a:moveTo>
                <a:lnTo>
                  <a:pt x="491817" y="87629"/>
                </a:lnTo>
                <a:lnTo>
                  <a:pt x="491817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object 85"/>
          <p:cNvSpPr/>
          <p:nvPr/>
        </p:nvSpPr>
        <p:spPr>
          <a:xfrm>
            <a:off x="2139120" y="4491720"/>
            <a:ext cx="200160" cy="70560"/>
          </a:xfrm>
          <a:custGeom>
            <a:avLst/>
            <a:gdLst>
              <a:gd name="textAreaLeft" fmla="*/ 0 w 200160"/>
              <a:gd name="textAreaRight" fmla="*/ 200520 w 200160"/>
              <a:gd name="textAreaTop" fmla="*/ 0 h 70560"/>
              <a:gd name="textAreaBottom" fmla="*/ 70920 h 70560"/>
            </a:gdLst>
            <a:ahLst/>
            <a:cxnLst/>
            <a:rect l="textAreaLeft" t="textAreaTop" r="textAreaRight" b="textAreaBottom"/>
            <a:pathLst>
              <a:path w="399414" h="140970">
                <a:moveTo>
                  <a:pt x="0" y="140970"/>
                </a:moveTo>
                <a:lnTo>
                  <a:pt x="399212" y="140970"/>
                </a:lnTo>
                <a:lnTo>
                  <a:pt x="399212" y="0"/>
                </a:lnTo>
                <a:lnTo>
                  <a:pt x="0" y="0"/>
                </a:lnTo>
                <a:lnTo>
                  <a:pt x="0" y="14097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object 86"/>
          <p:cNvSpPr/>
          <p:nvPr/>
        </p:nvSpPr>
        <p:spPr>
          <a:xfrm>
            <a:off x="2339280" y="4491360"/>
            <a:ext cx="46080" cy="70920"/>
          </a:xfrm>
          <a:prstGeom prst="rect">
            <a:avLst/>
          </a:prstGeom>
          <a:blipFill rotWithShape="0">
            <a:blip r:embed="rId11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object 87"/>
          <p:cNvSpPr/>
          <p:nvPr/>
        </p:nvSpPr>
        <p:spPr>
          <a:xfrm>
            <a:off x="2401200" y="541008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object 88"/>
          <p:cNvSpPr/>
          <p:nvPr/>
        </p:nvSpPr>
        <p:spPr>
          <a:xfrm>
            <a:off x="2401200" y="462204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object 89"/>
          <p:cNvSpPr/>
          <p:nvPr/>
        </p:nvSpPr>
        <p:spPr>
          <a:xfrm>
            <a:off x="2139120" y="514764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object 90"/>
          <p:cNvSpPr/>
          <p:nvPr/>
        </p:nvSpPr>
        <p:spPr>
          <a:xfrm>
            <a:off x="1615680" y="475416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object 91"/>
          <p:cNvSpPr/>
          <p:nvPr/>
        </p:nvSpPr>
        <p:spPr>
          <a:xfrm>
            <a:off x="2533320" y="486900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object 92"/>
          <p:cNvSpPr/>
          <p:nvPr/>
        </p:nvSpPr>
        <p:spPr>
          <a:xfrm>
            <a:off x="2139120" y="475416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object 93"/>
          <p:cNvSpPr/>
          <p:nvPr/>
        </p:nvSpPr>
        <p:spPr>
          <a:xfrm>
            <a:off x="2401200" y="475416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object 94"/>
          <p:cNvSpPr/>
          <p:nvPr/>
        </p:nvSpPr>
        <p:spPr>
          <a:xfrm>
            <a:off x="2139120" y="48859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object 95"/>
          <p:cNvSpPr/>
          <p:nvPr/>
        </p:nvSpPr>
        <p:spPr>
          <a:xfrm>
            <a:off x="2533320" y="403272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17"/>
                </a:lnTo>
                <a:lnTo>
                  <a:pt x="228757" y="491817"/>
                </a:lnTo>
                <a:lnTo>
                  <a:pt x="22875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object 96"/>
          <p:cNvSpPr/>
          <p:nvPr/>
        </p:nvSpPr>
        <p:spPr>
          <a:xfrm>
            <a:off x="1615680" y="414756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object 97"/>
          <p:cNvSpPr/>
          <p:nvPr/>
        </p:nvSpPr>
        <p:spPr>
          <a:xfrm>
            <a:off x="2009520" y="403272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object 98"/>
          <p:cNvSpPr/>
          <p:nvPr/>
        </p:nvSpPr>
        <p:spPr>
          <a:xfrm>
            <a:off x="2139120" y="4033800"/>
            <a:ext cx="200160" cy="114840"/>
          </a:xfrm>
          <a:custGeom>
            <a:avLst/>
            <a:gdLst>
              <a:gd name="textAreaLeft" fmla="*/ 0 w 200160"/>
              <a:gd name="textAreaRight" fmla="*/ 200520 w 20016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399414" h="229234">
                <a:moveTo>
                  <a:pt x="399212" y="0"/>
                </a:moveTo>
                <a:lnTo>
                  <a:pt x="0" y="0"/>
                </a:lnTo>
                <a:lnTo>
                  <a:pt x="0" y="228757"/>
                </a:lnTo>
                <a:lnTo>
                  <a:pt x="399212" y="228757"/>
                </a:lnTo>
                <a:lnTo>
                  <a:pt x="399212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object 99"/>
          <p:cNvSpPr/>
          <p:nvPr/>
        </p:nvSpPr>
        <p:spPr>
          <a:xfrm>
            <a:off x="2339280" y="4033800"/>
            <a:ext cx="46080" cy="114480"/>
          </a:xfrm>
          <a:prstGeom prst="rect">
            <a:avLst/>
          </a:prstGeom>
          <a:blipFill rotWithShape="0">
            <a:blip r:embed="rId1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object 100"/>
          <p:cNvSpPr/>
          <p:nvPr/>
        </p:nvSpPr>
        <p:spPr>
          <a:xfrm>
            <a:off x="1615680" y="40327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object 101"/>
          <p:cNvSpPr/>
          <p:nvPr/>
        </p:nvSpPr>
        <p:spPr>
          <a:xfrm>
            <a:off x="1877760" y="416448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object 102"/>
          <p:cNvSpPr/>
          <p:nvPr/>
        </p:nvSpPr>
        <p:spPr>
          <a:xfrm>
            <a:off x="7433280" y="5279400"/>
            <a:ext cx="246600" cy="244440"/>
          </a:xfrm>
          <a:custGeom>
            <a:avLst/>
            <a:gdLst>
              <a:gd name="textAreaLeft" fmla="*/ 0 w 246600"/>
              <a:gd name="textAreaRight" fmla="*/ 246960 w 246600"/>
              <a:gd name="textAreaTop" fmla="*/ 0 h 244440"/>
              <a:gd name="textAreaBottom" fmla="*/ 244800 h 244440"/>
            </a:gdLst>
            <a:ahLst/>
            <a:cxnLst/>
            <a:rect l="textAreaLeft" t="textAreaTop" r="textAreaRight" b="textAreaBottom"/>
            <a:pathLst>
              <a:path w="492125" h="487679">
                <a:moveTo>
                  <a:pt x="491817" y="0"/>
                </a:moveTo>
                <a:lnTo>
                  <a:pt x="0" y="0"/>
                </a:lnTo>
                <a:lnTo>
                  <a:pt x="0" y="487241"/>
                </a:lnTo>
                <a:lnTo>
                  <a:pt x="491817" y="487241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object 103"/>
          <p:cNvSpPr/>
          <p:nvPr/>
        </p:nvSpPr>
        <p:spPr>
          <a:xfrm>
            <a:off x="7433280" y="4562280"/>
            <a:ext cx="246600" cy="173160"/>
          </a:xfrm>
          <a:custGeom>
            <a:avLst/>
            <a:gdLst>
              <a:gd name="textAreaLeft" fmla="*/ 0 w 246600"/>
              <a:gd name="textAreaRight" fmla="*/ 246960 w 246600"/>
              <a:gd name="textAreaTop" fmla="*/ 0 h 173160"/>
              <a:gd name="textAreaBottom" fmla="*/ 173520 h 173160"/>
            </a:gdLst>
            <a:ahLst/>
            <a:cxnLst/>
            <a:rect l="textAreaLeft" t="textAreaTop" r="textAreaRight" b="textAreaBottom"/>
            <a:pathLst>
              <a:path w="492125" h="346075">
                <a:moveTo>
                  <a:pt x="491817" y="0"/>
                </a:moveTo>
                <a:lnTo>
                  <a:pt x="0" y="0"/>
                </a:lnTo>
                <a:lnTo>
                  <a:pt x="0" y="345853"/>
                </a:lnTo>
                <a:lnTo>
                  <a:pt x="491817" y="345853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object 104"/>
          <p:cNvSpPr/>
          <p:nvPr/>
        </p:nvSpPr>
        <p:spPr>
          <a:xfrm>
            <a:off x="7433640" y="4491360"/>
            <a:ext cx="246240" cy="70920"/>
          </a:xfrm>
          <a:prstGeom prst="rect">
            <a:avLst/>
          </a:prstGeom>
          <a:blipFill rotWithShape="0">
            <a:blip r:embed="rId1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object 105"/>
          <p:cNvSpPr/>
          <p:nvPr/>
        </p:nvSpPr>
        <p:spPr>
          <a:xfrm>
            <a:off x="7171200" y="527832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object 106"/>
          <p:cNvSpPr/>
          <p:nvPr/>
        </p:nvSpPr>
        <p:spPr>
          <a:xfrm>
            <a:off x="7171200" y="4562280"/>
            <a:ext cx="114840" cy="59760"/>
          </a:xfrm>
          <a:custGeom>
            <a:avLst/>
            <a:gdLst>
              <a:gd name="textAreaLeft" fmla="*/ 0 w 114840"/>
              <a:gd name="textAreaRight" fmla="*/ 115200 w 114840"/>
              <a:gd name="textAreaTop" fmla="*/ 0 h 59760"/>
              <a:gd name="textAreaBottom" fmla="*/ 60120 h 59760"/>
            </a:gdLst>
            <a:ahLst/>
            <a:cxnLst/>
            <a:rect l="textAreaLeft" t="textAreaTop" r="textAreaRight" b="textAreaBottom"/>
            <a:pathLst>
              <a:path w="229234" h="120015">
                <a:moveTo>
                  <a:pt x="228757" y="0"/>
                </a:moveTo>
                <a:lnTo>
                  <a:pt x="0" y="0"/>
                </a:lnTo>
                <a:lnTo>
                  <a:pt x="0" y="119389"/>
                </a:lnTo>
                <a:lnTo>
                  <a:pt x="228757" y="119389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object 107"/>
          <p:cNvSpPr/>
          <p:nvPr/>
        </p:nvSpPr>
        <p:spPr>
          <a:xfrm>
            <a:off x="7171200" y="4490280"/>
            <a:ext cx="114480" cy="72000"/>
          </a:xfrm>
          <a:prstGeom prst="rect">
            <a:avLst/>
          </a:prstGeom>
          <a:blipFill rotWithShape="0">
            <a:blip r:embed="rId14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object 108"/>
          <p:cNvSpPr/>
          <p:nvPr/>
        </p:nvSpPr>
        <p:spPr>
          <a:xfrm>
            <a:off x="7171200" y="501660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object 109"/>
          <p:cNvSpPr/>
          <p:nvPr/>
        </p:nvSpPr>
        <p:spPr>
          <a:xfrm>
            <a:off x="8088840" y="527832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object 110"/>
          <p:cNvSpPr/>
          <p:nvPr/>
        </p:nvSpPr>
        <p:spPr>
          <a:xfrm>
            <a:off x="8088840" y="449064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object 111"/>
          <p:cNvSpPr/>
          <p:nvPr/>
        </p:nvSpPr>
        <p:spPr>
          <a:xfrm>
            <a:off x="8088840" y="501660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object 112"/>
          <p:cNvSpPr/>
          <p:nvPr/>
        </p:nvSpPr>
        <p:spPr>
          <a:xfrm>
            <a:off x="7171200" y="541008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object 113"/>
          <p:cNvSpPr/>
          <p:nvPr/>
        </p:nvSpPr>
        <p:spPr>
          <a:xfrm>
            <a:off x="7171200" y="462204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object 114"/>
          <p:cNvSpPr/>
          <p:nvPr/>
        </p:nvSpPr>
        <p:spPr>
          <a:xfrm>
            <a:off x="7433280" y="501804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object 115"/>
          <p:cNvSpPr/>
          <p:nvPr/>
        </p:nvSpPr>
        <p:spPr>
          <a:xfrm>
            <a:off x="7695000" y="527940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object 116"/>
          <p:cNvSpPr/>
          <p:nvPr/>
        </p:nvSpPr>
        <p:spPr>
          <a:xfrm>
            <a:off x="7695000" y="4562280"/>
            <a:ext cx="246600" cy="43560"/>
          </a:xfrm>
          <a:custGeom>
            <a:avLst/>
            <a:gdLst>
              <a:gd name="textAreaLeft" fmla="*/ 0 w 246600"/>
              <a:gd name="textAreaRight" fmla="*/ 246960 w 246600"/>
              <a:gd name="textAreaTop" fmla="*/ 0 h 43560"/>
              <a:gd name="textAreaBottom" fmla="*/ 43920 h 43560"/>
            </a:gdLst>
            <a:ahLst/>
            <a:cxnLst/>
            <a:rect l="textAreaLeft" t="textAreaTop" r="textAreaRight" b="textAreaBottom"/>
            <a:pathLst>
              <a:path w="492125" h="87629">
                <a:moveTo>
                  <a:pt x="0" y="87629"/>
                </a:moveTo>
                <a:lnTo>
                  <a:pt x="491817" y="87629"/>
                </a:lnTo>
                <a:lnTo>
                  <a:pt x="491817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6" name="object 117"/>
          <p:cNvSpPr/>
          <p:nvPr/>
        </p:nvSpPr>
        <p:spPr>
          <a:xfrm>
            <a:off x="7740000" y="4491720"/>
            <a:ext cx="201600" cy="70560"/>
          </a:xfrm>
          <a:custGeom>
            <a:avLst/>
            <a:gdLst>
              <a:gd name="textAreaLeft" fmla="*/ 0 w 201600"/>
              <a:gd name="textAreaRight" fmla="*/ 201960 w 201600"/>
              <a:gd name="textAreaTop" fmla="*/ 0 h 70560"/>
              <a:gd name="textAreaBottom" fmla="*/ 70920 h 70560"/>
            </a:gdLst>
            <a:ahLst/>
            <a:cxnLst/>
            <a:rect l="textAreaLeft" t="textAreaTop" r="textAreaRight" b="textAreaBottom"/>
            <a:pathLst>
              <a:path w="402590" h="140970">
                <a:moveTo>
                  <a:pt x="0" y="140970"/>
                </a:moveTo>
                <a:lnTo>
                  <a:pt x="402144" y="140970"/>
                </a:lnTo>
                <a:lnTo>
                  <a:pt x="402144" y="0"/>
                </a:lnTo>
                <a:lnTo>
                  <a:pt x="0" y="0"/>
                </a:lnTo>
                <a:lnTo>
                  <a:pt x="0" y="14097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object 118"/>
          <p:cNvSpPr/>
          <p:nvPr/>
        </p:nvSpPr>
        <p:spPr>
          <a:xfrm>
            <a:off x="7695000" y="4491360"/>
            <a:ext cx="44640" cy="70920"/>
          </a:xfrm>
          <a:prstGeom prst="rect">
            <a:avLst/>
          </a:prstGeom>
          <a:blipFill rotWithShape="0">
            <a:blip r:embed="rId15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8" name="object 119"/>
          <p:cNvSpPr/>
          <p:nvPr/>
        </p:nvSpPr>
        <p:spPr>
          <a:xfrm>
            <a:off x="7957080" y="541008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object 120"/>
          <p:cNvSpPr/>
          <p:nvPr/>
        </p:nvSpPr>
        <p:spPr>
          <a:xfrm>
            <a:off x="7957080" y="462204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object 121"/>
          <p:cNvSpPr/>
          <p:nvPr/>
        </p:nvSpPr>
        <p:spPr>
          <a:xfrm>
            <a:off x="7695000" y="514764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object 122"/>
          <p:cNvSpPr/>
          <p:nvPr/>
        </p:nvSpPr>
        <p:spPr>
          <a:xfrm>
            <a:off x="7171200" y="475416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object 123"/>
          <p:cNvSpPr/>
          <p:nvPr/>
        </p:nvSpPr>
        <p:spPr>
          <a:xfrm>
            <a:off x="8088840" y="486900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object 124"/>
          <p:cNvSpPr/>
          <p:nvPr/>
        </p:nvSpPr>
        <p:spPr>
          <a:xfrm>
            <a:off x="7695000" y="475416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4" name="object 125"/>
          <p:cNvSpPr/>
          <p:nvPr/>
        </p:nvSpPr>
        <p:spPr>
          <a:xfrm>
            <a:off x="7957080" y="475416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object 126"/>
          <p:cNvSpPr/>
          <p:nvPr/>
        </p:nvSpPr>
        <p:spPr>
          <a:xfrm>
            <a:off x="7695000" y="48859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object 127"/>
          <p:cNvSpPr/>
          <p:nvPr/>
        </p:nvSpPr>
        <p:spPr>
          <a:xfrm>
            <a:off x="8088840" y="4032720"/>
            <a:ext cx="114840" cy="246600"/>
          </a:xfrm>
          <a:custGeom>
            <a:avLst/>
            <a:gdLst>
              <a:gd name="textAreaLeft" fmla="*/ 0 w 114840"/>
              <a:gd name="textAreaRight" fmla="*/ 115200 w 114840"/>
              <a:gd name="textAreaTop" fmla="*/ 0 h 246600"/>
              <a:gd name="textAreaBottom" fmla="*/ 246960 h 246600"/>
            </a:gdLst>
            <a:ahLst/>
            <a:cxnLst/>
            <a:rect l="textAreaLeft" t="textAreaTop" r="textAreaRight" b="textAreaBottom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17"/>
                </a:lnTo>
                <a:lnTo>
                  <a:pt x="228757" y="49181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object 128"/>
          <p:cNvSpPr/>
          <p:nvPr/>
        </p:nvSpPr>
        <p:spPr>
          <a:xfrm>
            <a:off x="7171200" y="4147560"/>
            <a:ext cx="114840" cy="131760"/>
          </a:xfrm>
          <a:custGeom>
            <a:avLst/>
            <a:gdLst>
              <a:gd name="textAreaLeft" fmla="*/ 0 w 114840"/>
              <a:gd name="textAreaRight" fmla="*/ 115200 w 114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object 129"/>
          <p:cNvSpPr/>
          <p:nvPr/>
        </p:nvSpPr>
        <p:spPr>
          <a:xfrm>
            <a:off x="7565400" y="4032720"/>
            <a:ext cx="103680" cy="131760"/>
          </a:xfrm>
          <a:custGeom>
            <a:avLst/>
            <a:gdLst>
              <a:gd name="textAreaLeft" fmla="*/ 0 w 103680"/>
              <a:gd name="textAreaRight" fmla="*/ 104040 w 10368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07644" h="263525">
                <a:moveTo>
                  <a:pt x="207375" y="0"/>
                </a:moveTo>
                <a:lnTo>
                  <a:pt x="0" y="0"/>
                </a:lnTo>
                <a:lnTo>
                  <a:pt x="0" y="263070"/>
                </a:lnTo>
                <a:lnTo>
                  <a:pt x="207375" y="263070"/>
                </a:lnTo>
                <a:lnTo>
                  <a:pt x="20737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object 130"/>
          <p:cNvSpPr/>
          <p:nvPr/>
        </p:nvSpPr>
        <p:spPr>
          <a:xfrm>
            <a:off x="7670160" y="4032720"/>
            <a:ext cx="9720" cy="131760"/>
          </a:xfrm>
          <a:prstGeom prst="rect">
            <a:avLst/>
          </a:prstGeom>
          <a:blipFill rotWithShape="0">
            <a:blip r:embed="rId16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object 131"/>
          <p:cNvSpPr/>
          <p:nvPr/>
        </p:nvSpPr>
        <p:spPr>
          <a:xfrm>
            <a:off x="7740000" y="4033800"/>
            <a:ext cx="201600" cy="114840"/>
          </a:xfrm>
          <a:custGeom>
            <a:avLst/>
            <a:gdLst>
              <a:gd name="textAreaLeft" fmla="*/ 0 w 201600"/>
              <a:gd name="textAreaRight" fmla="*/ 201960 w 201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02590" h="229234">
                <a:moveTo>
                  <a:pt x="402144" y="0"/>
                </a:moveTo>
                <a:lnTo>
                  <a:pt x="0" y="0"/>
                </a:lnTo>
                <a:lnTo>
                  <a:pt x="0" y="228757"/>
                </a:lnTo>
                <a:lnTo>
                  <a:pt x="402144" y="228757"/>
                </a:lnTo>
                <a:lnTo>
                  <a:pt x="40214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object 132"/>
          <p:cNvSpPr/>
          <p:nvPr/>
        </p:nvSpPr>
        <p:spPr>
          <a:xfrm>
            <a:off x="7171200" y="4032720"/>
            <a:ext cx="246600" cy="114840"/>
          </a:xfrm>
          <a:custGeom>
            <a:avLst/>
            <a:gdLst>
              <a:gd name="textAreaLeft" fmla="*/ 0 w 246600"/>
              <a:gd name="textAreaRight" fmla="*/ 246960 w 2466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object 133"/>
          <p:cNvSpPr/>
          <p:nvPr/>
        </p:nvSpPr>
        <p:spPr>
          <a:xfrm>
            <a:off x="7433280" y="4164480"/>
            <a:ext cx="235800" cy="114840"/>
          </a:xfrm>
          <a:custGeom>
            <a:avLst/>
            <a:gdLst>
              <a:gd name="textAreaLeft" fmla="*/ 0 w 235800"/>
              <a:gd name="textAreaRight" fmla="*/ 236160 w 235800"/>
              <a:gd name="textAreaTop" fmla="*/ 0 h 114840"/>
              <a:gd name="textAreaBottom" fmla="*/ 115200 h 114840"/>
            </a:gdLst>
            <a:ahLst/>
            <a:cxnLst/>
            <a:rect l="textAreaLeft" t="textAreaTop" r="textAreaRight" b="textAreaBottom"/>
            <a:pathLst>
              <a:path w="470534" h="229234">
                <a:moveTo>
                  <a:pt x="470435" y="0"/>
                </a:moveTo>
                <a:lnTo>
                  <a:pt x="0" y="0"/>
                </a:lnTo>
                <a:lnTo>
                  <a:pt x="0" y="228757"/>
                </a:lnTo>
                <a:lnTo>
                  <a:pt x="470435" y="228757"/>
                </a:lnTo>
                <a:lnTo>
                  <a:pt x="47043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object 134"/>
          <p:cNvSpPr/>
          <p:nvPr/>
        </p:nvSpPr>
        <p:spPr>
          <a:xfrm>
            <a:off x="7669800" y="4034160"/>
            <a:ext cx="69840" cy="245160"/>
          </a:xfrm>
          <a:prstGeom prst="rect">
            <a:avLst/>
          </a:prstGeom>
          <a:blipFill rotWithShape="0">
            <a:blip r:embed="rId17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4" name="Рисунок 3"/>
          <p:cNvPicPr/>
          <p:nvPr/>
        </p:nvPicPr>
        <p:blipFill>
          <a:blip r:embed="rId18"/>
          <a:stretch/>
        </p:blipFill>
        <p:spPr>
          <a:xfrm>
            <a:off x="3086640" y="3346920"/>
            <a:ext cx="3913560" cy="477000"/>
          </a:xfrm>
          <a:prstGeom prst="rect">
            <a:avLst/>
          </a:prstGeom>
          <a:ln w="0">
            <a:noFill/>
          </a:ln>
        </p:spPr>
      </p:pic>
      <p:sp>
        <p:nvSpPr>
          <p:cNvPr id="255" name="object 258"/>
          <p:cNvSpPr/>
          <p:nvPr/>
        </p:nvSpPr>
        <p:spPr>
          <a:xfrm>
            <a:off x="3017880" y="3979440"/>
            <a:ext cx="4070880" cy="1970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96"/>
              </a:spcBef>
            </a:pPr>
            <a:r>
              <a:rPr lang="ru-RU" sz="1200" b="0" strike="noStrike" spc="-7" dirty="0">
                <a:solidFill>
                  <a:srgbClr val="000000"/>
                </a:solidFill>
                <a:latin typeface="Montserrat Light"/>
              </a:rPr>
              <a:t>Новые линии поставок </a:t>
            </a:r>
            <a:endParaRPr lang="ru-RU" sz="1200" b="0" strike="noStrike" spc="-1" dirty="0">
              <a:latin typeface="Arial"/>
            </a:endParaRPr>
          </a:p>
        </p:txBody>
      </p:sp>
      <p:pic>
        <p:nvPicPr>
          <p:cNvPr id="256" name="Рисунок 4"/>
          <p:cNvPicPr/>
          <p:nvPr/>
        </p:nvPicPr>
        <p:blipFill>
          <a:blip r:embed="rId19"/>
          <a:stretch/>
        </p:blipFill>
        <p:spPr>
          <a:xfrm>
            <a:off x="3790080" y="3789360"/>
            <a:ext cx="2387520" cy="2387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object 1"/>
          <p:cNvSpPr/>
          <p:nvPr/>
        </p:nvSpPr>
        <p:spPr>
          <a:xfrm>
            <a:off x="0" y="5379120"/>
            <a:ext cx="10079640" cy="290160"/>
          </a:xfrm>
          <a:custGeom>
            <a:avLst/>
            <a:gdLst>
              <a:gd name="textAreaLeft" fmla="*/ 0 w 10079640"/>
              <a:gd name="textAreaRight" fmla="*/ 10080000 w 10079640"/>
              <a:gd name="textAreaTop" fmla="*/ 0 h 290160"/>
              <a:gd name="textAreaBottom" fmla="*/ 290520 h 290160"/>
            </a:gdLst>
            <a:ahLst/>
            <a:cxnLst/>
            <a:rect l="textAreaLeft" t="textAreaTop" r="textAreaRight" b="textAreaBottom"/>
            <a:pathLst>
              <a:path w="20104100" h="579120">
                <a:moveTo>
                  <a:pt x="0" y="578778"/>
                </a:moveTo>
                <a:lnTo>
                  <a:pt x="20104099" y="578778"/>
                </a:lnTo>
                <a:lnTo>
                  <a:pt x="20104099" y="0"/>
                </a:lnTo>
                <a:lnTo>
                  <a:pt x="0" y="0"/>
                </a:lnTo>
                <a:lnTo>
                  <a:pt x="0" y="578778"/>
                </a:lnTo>
                <a:close/>
              </a:path>
            </a:pathLst>
          </a:custGeom>
          <a:solidFill>
            <a:srgbClr val="005C9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object 4"/>
          <p:cNvSpPr/>
          <p:nvPr/>
        </p:nvSpPr>
        <p:spPr>
          <a:xfrm>
            <a:off x="733680" y="336240"/>
            <a:ext cx="130680" cy="131760"/>
          </a:xfrm>
          <a:custGeom>
            <a:avLst/>
            <a:gdLst>
              <a:gd name="textAreaLeft" fmla="*/ 0 w 130680"/>
              <a:gd name="textAreaRight" fmla="*/ 131040 w 13068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60985" h="263525">
                <a:moveTo>
                  <a:pt x="260871" y="0"/>
                </a:moveTo>
                <a:lnTo>
                  <a:pt x="0" y="0"/>
                </a:lnTo>
                <a:lnTo>
                  <a:pt x="0" y="263321"/>
                </a:lnTo>
                <a:lnTo>
                  <a:pt x="260871" y="263321"/>
                </a:lnTo>
                <a:lnTo>
                  <a:pt x="26087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object 5"/>
          <p:cNvSpPr/>
          <p:nvPr/>
        </p:nvSpPr>
        <p:spPr>
          <a:xfrm>
            <a:off x="311760" y="336240"/>
            <a:ext cx="130680" cy="131760"/>
          </a:xfrm>
          <a:custGeom>
            <a:avLst/>
            <a:gdLst>
              <a:gd name="textAreaLeft" fmla="*/ 0 w 130680"/>
              <a:gd name="textAreaRight" fmla="*/ 131040 w 13068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60984" h="263525">
                <a:moveTo>
                  <a:pt x="260871" y="0"/>
                </a:moveTo>
                <a:lnTo>
                  <a:pt x="0" y="0"/>
                </a:lnTo>
                <a:lnTo>
                  <a:pt x="0" y="263321"/>
                </a:lnTo>
                <a:lnTo>
                  <a:pt x="260871" y="263321"/>
                </a:lnTo>
                <a:lnTo>
                  <a:pt x="26087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0" name="object 14"/>
          <p:cNvSpPr/>
          <p:nvPr/>
        </p:nvSpPr>
        <p:spPr>
          <a:xfrm>
            <a:off x="733320" y="547200"/>
            <a:ext cx="70560" cy="60840"/>
          </a:xfrm>
          <a:custGeom>
            <a:avLst/>
            <a:gdLst>
              <a:gd name="textAreaLeft" fmla="*/ 0 w 70560"/>
              <a:gd name="textAreaRight" fmla="*/ 70920 w 705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140969" h="122555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object 15"/>
          <p:cNvSpPr/>
          <p:nvPr/>
        </p:nvSpPr>
        <p:spPr>
          <a:xfrm>
            <a:off x="311400" y="547200"/>
            <a:ext cx="70560" cy="60840"/>
          </a:xfrm>
          <a:custGeom>
            <a:avLst/>
            <a:gdLst>
              <a:gd name="textAreaLeft" fmla="*/ 0 w 70560"/>
              <a:gd name="textAreaRight" fmla="*/ 70920 w 705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140970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2" name="object 16"/>
          <p:cNvSpPr/>
          <p:nvPr/>
        </p:nvSpPr>
        <p:spPr>
          <a:xfrm>
            <a:off x="593280" y="547200"/>
            <a:ext cx="132120" cy="60840"/>
          </a:xfrm>
          <a:custGeom>
            <a:avLst/>
            <a:gdLst>
              <a:gd name="textAreaLeft" fmla="*/ 0 w 132120"/>
              <a:gd name="textAreaRight" fmla="*/ 132480 w 13212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3" name="object 135"/>
          <p:cNvSpPr/>
          <p:nvPr/>
        </p:nvSpPr>
        <p:spPr>
          <a:xfrm>
            <a:off x="733320" y="55440"/>
            <a:ext cx="70560" cy="61200"/>
          </a:xfrm>
          <a:custGeom>
            <a:avLst/>
            <a:gdLst>
              <a:gd name="textAreaLeft" fmla="*/ 0 w 70560"/>
              <a:gd name="textAreaRight" fmla="*/ 70920 w 70560"/>
              <a:gd name="textAreaTop" fmla="*/ 0 h 61200"/>
              <a:gd name="textAreaBottom" fmla="*/ 61560 h 61200"/>
            </a:gdLst>
            <a:ahLst/>
            <a:cxnLst/>
            <a:rect l="textAreaLeft" t="textAreaTop" r="textAreaRight" b="textAreaBottom"/>
            <a:pathLst>
              <a:path w="140969" h="122554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4" name="object 136"/>
          <p:cNvSpPr/>
          <p:nvPr/>
        </p:nvSpPr>
        <p:spPr>
          <a:xfrm>
            <a:off x="311400" y="55440"/>
            <a:ext cx="70560" cy="61200"/>
          </a:xfrm>
          <a:custGeom>
            <a:avLst/>
            <a:gdLst>
              <a:gd name="textAreaLeft" fmla="*/ 0 w 70560"/>
              <a:gd name="textAreaRight" fmla="*/ 70920 w 70560"/>
              <a:gd name="textAreaTop" fmla="*/ 0 h 61200"/>
              <a:gd name="textAreaBottom" fmla="*/ 61560 h 61200"/>
            </a:gdLst>
            <a:ahLst/>
            <a:cxnLst/>
            <a:rect l="textAreaLeft" t="textAreaTop" r="textAreaRight" b="textAreaBottom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object 137"/>
          <p:cNvSpPr/>
          <p:nvPr/>
        </p:nvSpPr>
        <p:spPr>
          <a:xfrm>
            <a:off x="593280" y="55440"/>
            <a:ext cx="132120" cy="61200"/>
          </a:xfrm>
          <a:custGeom>
            <a:avLst/>
            <a:gdLst>
              <a:gd name="textAreaLeft" fmla="*/ 0 w 132120"/>
              <a:gd name="textAreaRight" fmla="*/ 132480 w 132120"/>
              <a:gd name="textAreaTop" fmla="*/ 0 h 61200"/>
              <a:gd name="textAreaBottom" fmla="*/ 61560 h 61200"/>
            </a:gdLst>
            <a:ahLst/>
            <a:cxnLst/>
            <a:rect l="textAreaLeft" t="textAreaTop" r="textAreaRight" b="textAreaBottom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6" name="object 138"/>
          <p:cNvSpPr/>
          <p:nvPr/>
        </p:nvSpPr>
        <p:spPr>
          <a:xfrm>
            <a:off x="803880" y="47628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object 139"/>
          <p:cNvSpPr/>
          <p:nvPr/>
        </p:nvSpPr>
        <p:spPr>
          <a:xfrm>
            <a:off x="381960" y="47628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object 140"/>
          <p:cNvSpPr/>
          <p:nvPr/>
        </p:nvSpPr>
        <p:spPr>
          <a:xfrm>
            <a:off x="594000" y="3362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9" name="object 141"/>
          <p:cNvSpPr/>
          <p:nvPr/>
        </p:nvSpPr>
        <p:spPr>
          <a:xfrm>
            <a:off x="734040" y="1958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object 142"/>
          <p:cNvSpPr/>
          <p:nvPr/>
        </p:nvSpPr>
        <p:spPr>
          <a:xfrm>
            <a:off x="312120" y="1958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1" name="object 143"/>
          <p:cNvSpPr/>
          <p:nvPr/>
        </p:nvSpPr>
        <p:spPr>
          <a:xfrm>
            <a:off x="803880" y="5580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2" name="object 144"/>
          <p:cNvSpPr/>
          <p:nvPr/>
        </p:nvSpPr>
        <p:spPr>
          <a:xfrm>
            <a:off x="381960" y="5580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object 145"/>
          <p:cNvSpPr/>
          <p:nvPr/>
        </p:nvSpPr>
        <p:spPr>
          <a:xfrm>
            <a:off x="663480" y="1958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object 146"/>
          <p:cNvSpPr/>
          <p:nvPr/>
        </p:nvSpPr>
        <p:spPr>
          <a:xfrm>
            <a:off x="452520" y="547200"/>
            <a:ext cx="132120" cy="60840"/>
          </a:xfrm>
          <a:custGeom>
            <a:avLst/>
            <a:gdLst>
              <a:gd name="textAreaLeft" fmla="*/ 0 w 132120"/>
              <a:gd name="textAreaRight" fmla="*/ 132480 w 13212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object 147"/>
          <p:cNvSpPr/>
          <p:nvPr/>
        </p:nvSpPr>
        <p:spPr>
          <a:xfrm>
            <a:off x="514080" y="55440"/>
            <a:ext cx="70560" cy="61200"/>
          </a:xfrm>
          <a:custGeom>
            <a:avLst/>
            <a:gdLst>
              <a:gd name="textAreaLeft" fmla="*/ 0 w 70560"/>
              <a:gd name="textAreaRight" fmla="*/ 70920 w 70560"/>
              <a:gd name="textAreaTop" fmla="*/ 0 h 61200"/>
              <a:gd name="textAreaBottom" fmla="*/ 61560 h 61200"/>
            </a:gdLst>
            <a:ahLst/>
            <a:cxnLst/>
            <a:rect l="textAreaLeft" t="textAreaTop" r="textAreaRight" b="textAreaBottom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object 148"/>
          <p:cNvSpPr/>
          <p:nvPr/>
        </p:nvSpPr>
        <p:spPr>
          <a:xfrm>
            <a:off x="452520" y="266400"/>
            <a:ext cx="70560" cy="60840"/>
          </a:xfrm>
          <a:custGeom>
            <a:avLst/>
            <a:gdLst>
              <a:gd name="textAreaLeft" fmla="*/ 0 w 70560"/>
              <a:gd name="textAreaRight" fmla="*/ 70920 w 705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object 149"/>
          <p:cNvSpPr/>
          <p:nvPr/>
        </p:nvSpPr>
        <p:spPr>
          <a:xfrm>
            <a:off x="452520" y="5580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object 150"/>
          <p:cNvSpPr/>
          <p:nvPr/>
        </p:nvSpPr>
        <p:spPr>
          <a:xfrm>
            <a:off x="523440" y="1958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object 151"/>
          <p:cNvSpPr/>
          <p:nvPr/>
        </p:nvSpPr>
        <p:spPr>
          <a:xfrm>
            <a:off x="66600" y="55440"/>
            <a:ext cx="131760" cy="61200"/>
          </a:xfrm>
          <a:custGeom>
            <a:avLst/>
            <a:gdLst>
              <a:gd name="textAreaLeft" fmla="*/ 0 w 131760"/>
              <a:gd name="textAreaRight" fmla="*/ 132120 w 131760"/>
              <a:gd name="textAreaTop" fmla="*/ 0 h 61200"/>
              <a:gd name="textAreaBottom" fmla="*/ 61560 h 61200"/>
            </a:gdLst>
            <a:ahLst/>
            <a:cxnLst/>
            <a:rect l="textAreaLeft" t="textAreaTop" r="textAreaRight" b="textAreaBottom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object 152"/>
          <p:cNvSpPr/>
          <p:nvPr/>
        </p:nvSpPr>
        <p:spPr>
          <a:xfrm>
            <a:off x="127800" y="547200"/>
            <a:ext cx="70560" cy="60840"/>
          </a:xfrm>
          <a:custGeom>
            <a:avLst/>
            <a:gdLst>
              <a:gd name="textAreaLeft" fmla="*/ 0 w 70560"/>
              <a:gd name="textAreaRight" fmla="*/ 70920 w 705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140970" h="122555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1" name="object 153"/>
          <p:cNvSpPr/>
          <p:nvPr/>
        </p:nvSpPr>
        <p:spPr>
          <a:xfrm>
            <a:off x="66600" y="336240"/>
            <a:ext cx="70560" cy="60840"/>
          </a:xfrm>
          <a:custGeom>
            <a:avLst/>
            <a:gdLst>
              <a:gd name="textAreaLeft" fmla="*/ 0 w 70560"/>
              <a:gd name="textAreaRight" fmla="*/ 70920 w 705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object 154"/>
          <p:cNvSpPr/>
          <p:nvPr/>
        </p:nvSpPr>
        <p:spPr>
          <a:xfrm>
            <a:off x="66960" y="1958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object 155"/>
          <p:cNvSpPr/>
          <p:nvPr/>
        </p:nvSpPr>
        <p:spPr>
          <a:xfrm>
            <a:off x="66600" y="47628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4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object 156"/>
          <p:cNvSpPr/>
          <p:nvPr/>
        </p:nvSpPr>
        <p:spPr>
          <a:xfrm>
            <a:off x="136800" y="336240"/>
            <a:ext cx="61200" cy="131760"/>
          </a:xfrm>
          <a:custGeom>
            <a:avLst/>
            <a:gdLst>
              <a:gd name="textAreaLeft" fmla="*/ 0 w 61200"/>
              <a:gd name="textAreaRight" fmla="*/ 61560 w 6120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5" name="object 157"/>
          <p:cNvSpPr/>
          <p:nvPr/>
        </p:nvSpPr>
        <p:spPr>
          <a:xfrm>
            <a:off x="1875600" y="195840"/>
            <a:ext cx="130680" cy="131760"/>
          </a:xfrm>
          <a:custGeom>
            <a:avLst/>
            <a:gdLst>
              <a:gd name="textAreaLeft" fmla="*/ 0 w 130680"/>
              <a:gd name="textAreaRight" fmla="*/ 131040 w 13068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60985" h="263525">
                <a:moveTo>
                  <a:pt x="260882" y="0"/>
                </a:moveTo>
                <a:lnTo>
                  <a:pt x="0" y="0"/>
                </a:lnTo>
                <a:lnTo>
                  <a:pt x="0" y="263321"/>
                </a:lnTo>
                <a:lnTo>
                  <a:pt x="260882" y="263321"/>
                </a:lnTo>
                <a:lnTo>
                  <a:pt x="260882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6" name="object 158"/>
          <p:cNvSpPr/>
          <p:nvPr/>
        </p:nvSpPr>
        <p:spPr>
          <a:xfrm>
            <a:off x="1453680" y="195840"/>
            <a:ext cx="130680" cy="131760"/>
          </a:xfrm>
          <a:custGeom>
            <a:avLst/>
            <a:gdLst>
              <a:gd name="textAreaLeft" fmla="*/ 0 w 130680"/>
              <a:gd name="textAreaRight" fmla="*/ 131040 w 13068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260985" h="263525">
                <a:moveTo>
                  <a:pt x="260871" y="0"/>
                </a:moveTo>
                <a:lnTo>
                  <a:pt x="0" y="0"/>
                </a:lnTo>
                <a:lnTo>
                  <a:pt x="0" y="263321"/>
                </a:lnTo>
                <a:lnTo>
                  <a:pt x="260871" y="263321"/>
                </a:lnTo>
                <a:lnTo>
                  <a:pt x="26087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7" name="object 159"/>
          <p:cNvSpPr/>
          <p:nvPr/>
        </p:nvSpPr>
        <p:spPr>
          <a:xfrm>
            <a:off x="1875240" y="55440"/>
            <a:ext cx="70560" cy="61200"/>
          </a:xfrm>
          <a:custGeom>
            <a:avLst/>
            <a:gdLst>
              <a:gd name="textAreaLeft" fmla="*/ 0 w 70560"/>
              <a:gd name="textAreaRight" fmla="*/ 70920 w 70560"/>
              <a:gd name="textAreaTop" fmla="*/ 0 h 61200"/>
              <a:gd name="textAreaBottom" fmla="*/ 61560 h 61200"/>
            </a:gdLst>
            <a:ahLst/>
            <a:cxnLst/>
            <a:rect l="textAreaLeft" t="textAreaTop" r="textAreaRight" b="textAreaBottom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object 160"/>
          <p:cNvSpPr/>
          <p:nvPr/>
        </p:nvSpPr>
        <p:spPr>
          <a:xfrm>
            <a:off x="1453320" y="55440"/>
            <a:ext cx="70560" cy="61200"/>
          </a:xfrm>
          <a:custGeom>
            <a:avLst/>
            <a:gdLst>
              <a:gd name="textAreaLeft" fmla="*/ 0 w 70560"/>
              <a:gd name="textAreaRight" fmla="*/ 70920 w 70560"/>
              <a:gd name="textAreaTop" fmla="*/ 0 h 61200"/>
              <a:gd name="textAreaBottom" fmla="*/ 61560 h 61200"/>
            </a:gdLst>
            <a:ahLst/>
            <a:cxnLst/>
            <a:rect l="textAreaLeft" t="textAreaTop" r="textAreaRight" b="textAreaBottom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9" name="object 161"/>
          <p:cNvSpPr/>
          <p:nvPr/>
        </p:nvSpPr>
        <p:spPr>
          <a:xfrm>
            <a:off x="1735200" y="55440"/>
            <a:ext cx="131760" cy="61200"/>
          </a:xfrm>
          <a:custGeom>
            <a:avLst/>
            <a:gdLst>
              <a:gd name="textAreaLeft" fmla="*/ 0 w 131760"/>
              <a:gd name="textAreaRight" fmla="*/ 132120 w 131760"/>
              <a:gd name="textAreaTop" fmla="*/ 0 h 61200"/>
              <a:gd name="textAreaBottom" fmla="*/ 61560 h 61200"/>
            </a:gdLst>
            <a:ahLst/>
            <a:cxnLst/>
            <a:rect l="textAreaLeft" t="textAreaTop" r="textAreaRight" b="textAreaBottom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0" name="object 162"/>
          <p:cNvSpPr/>
          <p:nvPr/>
        </p:nvSpPr>
        <p:spPr>
          <a:xfrm>
            <a:off x="1875240" y="547200"/>
            <a:ext cx="70560" cy="60840"/>
          </a:xfrm>
          <a:custGeom>
            <a:avLst/>
            <a:gdLst>
              <a:gd name="textAreaLeft" fmla="*/ 0 w 70560"/>
              <a:gd name="textAreaRight" fmla="*/ 70920 w 705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140970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1" name="object 163"/>
          <p:cNvSpPr/>
          <p:nvPr/>
        </p:nvSpPr>
        <p:spPr>
          <a:xfrm>
            <a:off x="1453320" y="547200"/>
            <a:ext cx="70560" cy="60840"/>
          </a:xfrm>
          <a:custGeom>
            <a:avLst/>
            <a:gdLst>
              <a:gd name="textAreaLeft" fmla="*/ 0 w 70560"/>
              <a:gd name="textAreaRight" fmla="*/ 70920 w 705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140969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object 164"/>
          <p:cNvSpPr/>
          <p:nvPr/>
        </p:nvSpPr>
        <p:spPr>
          <a:xfrm>
            <a:off x="1735200" y="547200"/>
            <a:ext cx="131760" cy="60840"/>
          </a:xfrm>
          <a:custGeom>
            <a:avLst/>
            <a:gdLst>
              <a:gd name="textAreaLeft" fmla="*/ 0 w 131760"/>
              <a:gd name="textAreaRight" fmla="*/ 132120 w 1317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object 165"/>
          <p:cNvSpPr/>
          <p:nvPr/>
        </p:nvSpPr>
        <p:spPr>
          <a:xfrm>
            <a:off x="1945800" y="5580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object 166"/>
          <p:cNvSpPr/>
          <p:nvPr/>
        </p:nvSpPr>
        <p:spPr>
          <a:xfrm>
            <a:off x="1523880" y="5580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5" name="object 167"/>
          <p:cNvSpPr/>
          <p:nvPr/>
        </p:nvSpPr>
        <p:spPr>
          <a:xfrm>
            <a:off x="1735560" y="1958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6" name="object 168"/>
          <p:cNvSpPr/>
          <p:nvPr/>
        </p:nvSpPr>
        <p:spPr>
          <a:xfrm>
            <a:off x="1875600" y="3362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7" name="object 169"/>
          <p:cNvSpPr/>
          <p:nvPr/>
        </p:nvSpPr>
        <p:spPr>
          <a:xfrm>
            <a:off x="1454040" y="3362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8" name="object 170"/>
          <p:cNvSpPr/>
          <p:nvPr/>
        </p:nvSpPr>
        <p:spPr>
          <a:xfrm>
            <a:off x="1945800" y="47628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object 171"/>
          <p:cNvSpPr/>
          <p:nvPr/>
        </p:nvSpPr>
        <p:spPr>
          <a:xfrm>
            <a:off x="1523880" y="47628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0" name="object 172"/>
          <p:cNvSpPr/>
          <p:nvPr/>
        </p:nvSpPr>
        <p:spPr>
          <a:xfrm>
            <a:off x="1805040" y="3362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1" name="object 173"/>
          <p:cNvSpPr/>
          <p:nvPr/>
        </p:nvSpPr>
        <p:spPr>
          <a:xfrm>
            <a:off x="1594440" y="55440"/>
            <a:ext cx="131760" cy="61200"/>
          </a:xfrm>
          <a:custGeom>
            <a:avLst/>
            <a:gdLst>
              <a:gd name="textAreaLeft" fmla="*/ 0 w 131760"/>
              <a:gd name="textAreaRight" fmla="*/ 132120 w 131760"/>
              <a:gd name="textAreaTop" fmla="*/ 0 h 61200"/>
              <a:gd name="textAreaBottom" fmla="*/ 61560 h 61200"/>
            </a:gdLst>
            <a:ahLst/>
            <a:cxnLst/>
            <a:rect l="textAreaLeft" t="textAreaTop" r="textAreaRight" b="textAreaBottom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object 174"/>
          <p:cNvSpPr/>
          <p:nvPr/>
        </p:nvSpPr>
        <p:spPr>
          <a:xfrm>
            <a:off x="1656000" y="547200"/>
            <a:ext cx="70560" cy="60840"/>
          </a:xfrm>
          <a:custGeom>
            <a:avLst/>
            <a:gdLst>
              <a:gd name="textAreaLeft" fmla="*/ 0 w 70560"/>
              <a:gd name="textAreaRight" fmla="*/ 70920 w 705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140970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3" name="object 175"/>
          <p:cNvSpPr/>
          <p:nvPr/>
        </p:nvSpPr>
        <p:spPr>
          <a:xfrm>
            <a:off x="1594440" y="336240"/>
            <a:ext cx="70560" cy="60840"/>
          </a:xfrm>
          <a:custGeom>
            <a:avLst/>
            <a:gdLst>
              <a:gd name="textAreaLeft" fmla="*/ 0 w 70560"/>
              <a:gd name="textAreaRight" fmla="*/ 70920 w 705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67"/>
                </a:lnTo>
                <a:lnTo>
                  <a:pt x="140843" y="12246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4" name="object 176"/>
          <p:cNvSpPr/>
          <p:nvPr/>
        </p:nvSpPr>
        <p:spPr>
          <a:xfrm>
            <a:off x="1594440" y="47628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5" name="object 177"/>
          <p:cNvSpPr/>
          <p:nvPr/>
        </p:nvSpPr>
        <p:spPr>
          <a:xfrm>
            <a:off x="1665000" y="3362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6" name="object 178"/>
          <p:cNvSpPr/>
          <p:nvPr/>
        </p:nvSpPr>
        <p:spPr>
          <a:xfrm>
            <a:off x="1208160" y="547200"/>
            <a:ext cx="131760" cy="60840"/>
          </a:xfrm>
          <a:custGeom>
            <a:avLst/>
            <a:gdLst>
              <a:gd name="textAreaLeft" fmla="*/ 0 w 131760"/>
              <a:gd name="textAreaRight" fmla="*/ 132120 w 1317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" name="object 179"/>
          <p:cNvSpPr/>
          <p:nvPr/>
        </p:nvSpPr>
        <p:spPr>
          <a:xfrm>
            <a:off x="1269720" y="55440"/>
            <a:ext cx="70560" cy="61200"/>
          </a:xfrm>
          <a:custGeom>
            <a:avLst/>
            <a:gdLst>
              <a:gd name="textAreaLeft" fmla="*/ 0 w 70560"/>
              <a:gd name="textAreaRight" fmla="*/ 70920 w 70560"/>
              <a:gd name="textAreaTop" fmla="*/ 0 h 61200"/>
              <a:gd name="textAreaBottom" fmla="*/ 61560 h 61200"/>
            </a:gdLst>
            <a:ahLst/>
            <a:cxnLst/>
            <a:rect l="textAreaLeft" t="textAreaTop" r="textAreaRight" b="textAreaBottom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8" name="object 180"/>
          <p:cNvSpPr/>
          <p:nvPr/>
        </p:nvSpPr>
        <p:spPr>
          <a:xfrm>
            <a:off x="1208160" y="266400"/>
            <a:ext cx="70560" cy="60840"/>
          </a:xfrm>
          <a:custGeom>
            <a:avLst/>
            <a:gdLst>
              <a:gd name="textAreaLeft" fmla="*/ 0 w 70560"/>
              <a:gd name="textAreaRight" fmla="*/ 70920 w 70560"/>
              <a:gd name="textAreaTop" fmla="*/ 0 h 60840"/>
              <a:gd name="textAreaBottom" fmla="*/ 61200 h 60840"/>
            </a:gdLst>
            <a:ahLst/>
            <a:cxnLst/>
            <a:rect l="textAreaLeft" t="textAreaTop" r="textAreaRight" b="textAreaBottom"/>
            <a:pathLst>
              <a:path w="140969" h="122554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9" name="object 181"/>
          <p:cNvSpPr/>
          <p:nvPr/>
        </p:nvSpPr>
        <p:spPr>
          <a:xfrm>
            <a:off x="1208880" y="3362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object 182"/>
          <p:cNvSpPr/>
          <p:nvPr/>
        </p:nvSpPr>
        <p:spPr>
          <a:xfrm>
            <a:off x="1208160" y="5580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object 183"/>
          <p:cNvSpPr/>
          <p:nvPr/>
        </p:nvSpPr>
        <p:spPr>
          <a:xfrm>
            <a:off x="1278720" y="195840"/>
            <a:ext cx="60840" cy="131760"/>
          </a:xfrm>
          <a:custGeom>
            <a:avLst/>
            <a:gdLst>
              <a:gd name="textAreaLeft" fmla="*/ 0 w 60840"/>
              <a:gd name="textAreaRight" fmla="*/ 61200 w 60840"/>
              <a:gd name="textAreaTop" fmla="*/ 0 h 131760"/>
              <a:gd name="textAreaBottom" fmla="*/ 132120 h 131760"/>
            </a:gdLst>
            <a:ahLst/>
            <a:cxnLst/>
            <a:rect l="textAreaLeft" t="textAreaTop" r="textAreaRight" b="textAreaBottom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2" name="object 184"/>
          <p:cNvSpPr/>
          <p:nvPr/>
        </p:nvSpPr>
        <p:spPr>
          <a:xfrm>
            <a:off x="3017880" y="235800"/>
            <a:ext cx="4070880" cy="3201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 algn="ctr">
              <a:lnSpc>
                <a:spcPct val="100000"/>
              </a:lnSpc>
              <a:spcBef>
                <a:spcPts val="96"/>
              </a:spcBef>
            </a:pPr>
            <a:r>
              <a:rPr lang="en-US" sz="2000" b="0" strike="noStrike" spc="-1" dirty="0">
                <a:solidFill>
                  <a:srgbClr val="FFFFFF"/>
                </a:solidFill>
                <a:latin typeface="Montserrat"/>
              </a:rPr>
              <a:t>WTL International Limited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313" name="object 185"/>
          <p:cNvSpPr/>
          <p:nvPr/>
        </p:nvSpPr>
        <p:spPr>
          <a:xfrm>
            <a:off x="198000" y="942805"/>
            <a:ext cx="4122000" cy="37441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7701">
              <a:spcBef>
                <a:spcPts val="297"/>
              </a:spcBef>
              <a:tabLst>
                <a:tab pos="64306" algn="l"/>
              </a:tabLst>
            </a:pP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WTL International Limited была основана в 2012 году. Это высокотехнологичное предприятие и член Китайской ассоциации электронных компонентов по производству пьезоэлектрических кристаллов.</a:t>
            </a:r>
            <a:endParaRPr lang="en-US" sz="1050" spc="3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7701">
              <a:spcBef>
                <a:spcPts val="297"/>
              </a:spcBef>
              <a:tabLst>
                <a:tab pos="64306" algn="l"/>
              </a:tabLst>
            </a:pPr>
            <a:endParaRPr lang="ru-RU" sz="1050" spc="3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7701">
              <a:spcBef>
                <a:spcPts val="297"/>
              </a:spcBef>
              <a:tabLst>
                <a:tab pos="64306" algn="l"/>
              </a:tabLst>
            </a:pP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Штаб-квартира расположена в г. Шанхай, Китайская Народная Республика.</a:t>
            </a:r>
          </a:p>
          <a:p>
            <a:pPr marL="7701">
              <a:spcBef>
                <a:spcPts val="297"/>
              </a:spcBef>
              <a:tabLst>
                <a:tab pos="64306" algn="l"/>
              </a:tabLst>
            </a:pPr>
            <a:endParaRPr lang="en-US" sz="1050" spc="3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7701">
              <a:spcBef>
                <a:spcPts val="297"/>
              </a:spcBef>
              <a:tabLst>
                <a:tab pos="64306" algn="l"/>
              </a:tabLst>
            </a:pP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Линейка продуктов: </a:t>
            </a:r>
          </a:p>
          <a:p>
            <a:pPr marL="215636" indent="-207935">
              <a:spcBef>
                <a:spcPts val="297"/>
              </a:spcBef>
              <a:buFont typeface="Arial" panose="020B0604020202020204" pitchFamily="34" charset="0"/>
              <a:buChar char="•"/>
              <a:tabLst>
                <a:tab pos="64306" algn="l"/>
              </a:tabLst>
            </a:pP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Кварцевые резонаторы</a:t>
            </a:r>
            <a:endParaRPr lang="en-US" sz="1050" spc="3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215636" indent="-207935">
              <a:spcBef>
                <a:spcPts val="297"/>
              </a:spcBef>
              <a:buFont typeface="Arial" panose="020B0604020202020204" pitchFamily="34" charset="0"/>
              <a:buChar char="•"/>
              <a:tabLst>
                <a:tab pos="64306" algn="l"/>
              </a:tabLst>
            </a:pP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Кварцевые генераторы</a:t>
            </a:r>
            <a:endParaRPr lang="en-US" sz="1050" spc="3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215636" indent="-207935">
              <a:spcBef>
                <a:spcPts val="297"/>
              </a:spcBef>
              <a:buFont typeface="Arial" panose="020B0604020202020204" pitchFamily="34" charset="0"/>
              <a:buChar char="•"/>
              <a:tabLst>
                <a:tab pos="64306" algn="l"/>
              </a:tabLst>
            </a:pP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Кварцевые фильтр</a:t>
            </a:r>
            <a:endParaRPr lang="en-US" sz="1050" spc="3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215636" indent="-207935">
              <a:spcBef>
                <a:spcPts val="297"/>
              </a:spcBef>
              <a:buFont typeface="Arial" panose="020B0604020202020204" pitchFamily="34" charset="0"/>
              <a:buChar char="•"/>
              <a:tabLst>
                <a:tab pos="64306" algn="l"/>
              </a:tabLst>
            </a:pP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Керамические резонаторы</a:t>
            </a:r>
            <a:endParaRPr lang="en-US" sz="1050" spc="3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215636" indent="-207935">
              <a:spcBef>
                <a:spcPts val="297"/>
              </a:spcBef>
              <a:buFont typeface="Arial" panose="020B0604020202020204" pitchFamily="34" charset="0"/>
              <a:buChar char="•"/>
              <a:tabLst>
                <a:tab pos="64306" algn="l"/>
              </a:tabLst>
            </a:pPr>
            <a:r>
              <a:rPr lang="en-US" sz="1050" spc="3" dirty="0">
                <a:solidFill>
                  <a:srgbClr val="231F20"/>
                </a:solidFill>
                <a:latin typeface="Montserrat"/>
                <a:cs typeface="Montserrat"/>
              </a:rPr>
              <a:t>SAW </a:t>
            </a: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Резонаторы (Резонаторы на ПАВ)</a:t>
            </a:r>
            <a:endParaRPr lang="en-US" sz="1050" spc="3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215636" indent="-207935">
              <a:spcBef>
                <a:spcPts val="297"/>
              </a:spcBef>
              <a:buFont typeface="Arial" panose="020B0604020202020204" pitchFamily="34" charset="0"/>
              <a:buChar char="•"/>
              <a:tabLst>
                <a:tab pos="64306" algn="l"/>
              </a:tabLst>
            </a:pPr>
            <a:r>
              <a:rPr lang="en-US" sz="1050" spc="3" dirty="0">
                <a:solidFill>
                  <a:srgbClr val="231F20"/>
                </a:solidFill>
                <a:latin typeface="Montserrat"/>
                <a:cs typeface="Montserrat"/>
              </a:rPr>
              <a:t>SAW </a:t>
            </a: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Фильтры (Фильтры на ПАВ)</a:t>
            </a:r>
            <a:endParaRPr lang="en-US" sz="1050" spc="3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215636" indent="-207935">
              <a:spcBef>
                <a:spcPts val="297"/>
              </a:spcBef>
              <a:buFont typeface="Arial" panose="020B0604020202020204" pitchFamily="34" charset="0"/>
              <a:buChar char="•"/>
              <a:tabLst>
                <a:tab pos="64306" algn="l"/>
              </a:tabLst>
            </a:pPr>
            <a:r>
              <a:rPr lang="en-US" sz="1050" spc="3" dirty="0">
                <a:solidFill>
                  <a:srgbClr val="231F20"/>
                </a:solidFill>
                <a:latin typeface="Montserrat"/>
                <a:cs typeface="Montserrat"/>
              </a:rPr>
              <a:t>VCXO</a:t>
            </a: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 (Управляемые напряжением кварцевые генераторы)</a:t>
            </a:r>
            <a:endParaRPr lang="en-US" sz="1050" spc="3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215636" indent="-207935">
              <a:spcBef>
                <a:spcPts val="297"/>
              </a:spcBef>
              <a:buFont typeface="Arial" panose="020B0604020202020204" pitchFamily="34" charset="0"/>
              <a:buChar char="•"/>
              <a:tabLst>
                <a:tab pos="64306" algn="l"/>
              </a:tabLst>
            </a:pPr>
            <a:r>
              <a:rPr lang="en-US" sz="1050" spc="3" dirty="0">
                <a:solidFill>
                  <a:srgbClr val="231F20"/>
                </a:solidFill>
                <a:latin typeface="Montserrat"/>
                <a:cs typeface="Montserrat"/>
              </a:rPr>
              <a:t>VCRCXO / TCXO</a:t>
            </a: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 (Кварцевые генераторы с температурной компенсацией)</a:t>
            </a:r>
            <a:endParaRPr lang="en-US" sz="1050" spc="3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215636" indent="-207935">
              <a:spcBef>
                <a:spcPts val="297"/>
              </a:spcBef>
              <a:buFont typeface="Arial" panose="020B0604020202020204" pitchFamily="34" charset="0"/>
              <a:buChar char="•"/>
              <a:tabLst>
                <a:tab pos="64306" algn="l"/>
              </a:tabLst>
            </a:pPr>
            <a:r>
              <a:rPr lang="en-US" sz="1050" spc="3" dirty="0">
                <a:solidFill>
                  <a:srgbClr val="231F20"/>
                </a:solidFill>
                <a:latin typeface="Montserrat"/>
                <a:cs typeface="Montserrat"/>
              </a:rPr>
              <a:t>OCXOS</a:t>
            </a:r>
            <a:r>
              <a:rPr lang="ru-RU" sz="1050" spc="3" dirty="0">
                <a:solidFill>
                  <a:srgbClr val="231F20"/>
                </a:solidFill>
                <a:latin typeface="Montserrat"/>
                <a:cs typeface="Montserrat"/>
              </a:rPr>
              <a:t> (Термостатированные кварцевые генераторы)</a:t>
            </a:r>
            <a:endParaRPr lang="en-US" sz="1050" spc="3" dirty="0">
              <a:solidFill>
                <a:srgbClr val="231F20"/>
              </a:solidFill>
              <a:latin typeface="Montserrat"/>
              <a:cs typeface="Montserrat"/>
            </a:endParaRPr>
          </a:p>
        </p:txBody>
      </p:sp>
      <p:sp>
        <p:nvSpPr>
          <p:cNvPr id="314" name="object 186"/>
          <p:cNvSpPr/>
          <p:nvPr/>
        </p:nvSpPr>
        <p:spPr>
          <a:xfrm>
            <a:off x="5040000" y="885240"/>
            <a:ext cx="4890960" cy="4174200"/>
          </a:xfrm>
          <a:prstGeom prst="rect">
            <a:avLst/>
          </a:pr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15" name="Рисунок 1"/>
          <p:cNvPicPr/>
          <p:nvPr/>
        </p:nvPicPr>
        <p:blipFill>
          <a:blip r:embed="rId3"/>
          <a:stretch/>
        </p:blipFill>
        <p:spPr>
          <a:xfrm>
            <a:off x="7572960" y="195840"/>
            <a:ext cx="2273760" cy="277200"/>
          </a:xfrm>
          <a:prstGeom prst="rect">
            <a:avLst/>
          </a:prstGeom>
          <a:ln w="0">
            <a:noFill/>
          </a:ln>
        </p:spPr>
      </p:pic>
      <p:pic>
        <p:nvPicPr>
          <p:cNvPr id="316" name="Рисунок 2"/>
          <p:cNvPicPr/>
          <p:nvPr/>
        </p:nvPicPr>
        <p:blipFill>
          <a:blip r:embed="rId4"/>
          <a:stretch/>
        </p:blipFill>
        <p:spPr>
          <a:xfrm>
            <a:off x="156240" y="-512640"/>
            <a:ext cx="1759680" cy="1759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88</Words>
  <Application>Microsoft Office PowerPoint</Application>
  <PresentationFormat>Произвольный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Arial</vt:lpstr>
      <vt:lpstr>Calibri</vt:lpstr>
      <vt:lpstr>Montserrat</vt:lpstr>
      <vt:lpstr>Montserrat Light</vt:lpstr>
      <vt:lpstr>Symbol</vt:lpstr>
      <vt:lpstr>Times New Roman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Ларин Сергей</dc:creator>
  <dc:description/>
  <cp:lastModifiedBy>Ларин Сергей</cp:lastModifiedBy>
  <cp:revision>2</cp:revision>
  <dcterms:created xsi:type="dcterms:W3CDTF">2023-04-07T16:47:14Z</dcterms:created>
  <dcterms:modified xsi:type="dcterms:W3CDTF">2023-04-07T11:52:59Z</dcterms:modified>
  <dc:language>ru-RU</dc:language>
</cp:coreProperties>
</file>