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</p:sldIdLst>
  <p:sldSz cx="20104100" cy="1130935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F70B080-C555-430E-9FA4-E341160FF92E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1005120" y="2646360"/>
            <a:ext cx="18093240" cy="312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1005120" y="6072480"/>
            <a:ext cx="18093240" cy="312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0A96D72-6B3B-4D35-AE31-5E78CE1DBBFF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1005120" y="2646360"/>
            <a:ext cx="8829360" cy="312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10276200" y="2646360"/>
            <a:ext cx="8829360" cy="312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1005120" y="6072480"/>
            <a:ext cx="8829360" cy="312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10276200" y="6072480"/>
            <a:ext cx="8829360" cy="312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E30F556-DD58-41F6-8776-22327D05E039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1005120" y="2646360"/>
            <a:ext cx="5825880" cy="312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7122600" y="2646360"/>
            <a:ext cx="5825880" cy="312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13240080" y="2646360"/>
            <a:ext cx="5825880" cy="312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1005120" y="6072480"/>
            <a:ext cx="5825880" cy="312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7122600" y="6072480"/>
            <a:ext cx="5825880" cy="312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13240080" y="6072480"/>
            <a:ext cx="5825880" cy="312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32E8978-0700-42C6-A485-72FDECB8BFCF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1005120" y="2646360"/>
            <a:ext cx="18093240" cy="6558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1C2CF0B-F39C-403F-B8AA-72A631AA1C31}" type="slidenum">
              <a:t>‹#›</a:t>
            </a:fld>
            <a:endParaRPr/>
          </a:p>
        </p:txBody>
      </p:sp>
      <p:sp>
        <p:nvSpPr>
          <p:cNvPr id="2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1005120" y="2646360"/>
            <a:ext cx="18093240" cy="6558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3962FD8-D1CA-4637-B49F-2386EA08164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1005120" y="2646360"/>
            <a:ext cx="8829360" cy="6558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10276200" y="2646360"/>
            <a:ext cx="8829360" cy="6558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F93AB3B-8553-4DFB-A671-F41FFDE3355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B860D05-4E93-4E30-BC67-2EBD8BFF7D6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1005120" y="451080"/>
            <a:ext cx="18093240" cy="8753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003D008-E4E1-4A70-B9A5-80BB21D10880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1005120" y="2646360"/>
            <a:ext cx="8829360" cy="312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10276200" y="2646360"/>
            <a:ext cx="8829360" cy="6558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1005120" y="6072480"/>
            <a:ext cx="8829360" cy="312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97DC77C-8FD4-4AA3-9D16-31F2585B7DD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1005120" y="2646360"/>
            <a:ext cx="8829360" cy="6558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10276200" y="2646360"/>
            <a:ext cx="8829360" cy="312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10276200" y="6072480"/>
            <a:ext cx="8829360" cy="312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9C03CBE-FDEB-4B6D-A5EA-72A7E577072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1005120" y="2646360"/>
            <a:ext cx="8829360" cy="312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10276200" y="2646360"/>
            <a:ext cx="8829360" cy="312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1005120" y="6072480"/>
            <a:ext cx="18093240" cy="312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639D452-D64B-46C4-9607-64D6E264E13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k object 16"/>
          <p:cNvSpPr/>
          <p:nvPr/>
        </p:nvSpPr>
        <p:spPr>
          <a:xfrm>
            <a:off x="0" y="0"/>
            <a:ext cx="20101680" cy="1422360"/>
          </a:xfrm>
          <a:custGeom>
            <a:avLst/>
            <a:gdLst>
              <a:gd name="textAreaLeft" fmla="*/ 0 w 20101680"/>
              <a:gd name="textAreaRight" fmla="*/ 20104200 w 20101680"/>
              <a:gd name="textAreaTop" fmla="*/ 0 h 1422360"/>
              <a:gd name="textAreaBottom" fmla="*/ 1424880 h 1422360"/>
            </a:gdLst>
            <a:ahLst/>
            <a:cxnLst/>
            <a:rect l="textAreaLeft" t="textAreaTop" r="textAreaRight" b="textAreaBottom"/>
            <a:pathLst>
              <a:path w="20104100" h="1424940">
                <a:moveTo>
                  <a:pt x="0" y="1424700"/>
                </a:moveTo>
                <a:lnTo>
                  <a:pt x="20104099" y="1424700"/>
                </a:lnTo>
                <a:lnTo>
                  <a:pt x="20104099" y="0"/>
                </a:lnTo>
                <a:lnTo>
                  <a:pt x="0" y="0"/>
                </a:lnTo>
                <a:lnTo>
                  <a:pt x="0" y="1424700"/>
                </a:lnTo>
                <a:close/>
              </a:path>
            </a:pathLst>
          </a:custGeom>
          <a:solidFill>
            <a:srgbClr val="005C9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PlaceHolder 1"/>
          <p:cNvSpPr>
            <a:spLocks noGrp="1"/>
          </p:cNvSpPr>
          <p:nvPr>
            <p:ph type="ftr" idx="1"/>
          </p:nvPr>
        </p:nvSpPr>
        <p:spPr>
          <a:xfrm>
            <a:off x="6835320" y="10517760"/>
            <a:ext cx="6430680" cy="563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sldNum" idx="2"/>
          </p:nvPr>
        </p:nvSpPr>
        <p:spPr>
          <a:xfrm>
            <a:off x="14474880" y="10517760"/>
            <a:ext cx="4621320" cy="563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800" b="0" strike="noStrike" spc="-1">
                <a:solidFill>
                  <a:srgbClr val="B2B2B2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635C626F-97B7-411C-A702-60250D241EB6}" type="slidenum">
              <a:rPr lang="ru-RU" sz="1800" b="0" strike="noStrike" spc="-1">
                <a:solidFill>
                  <a:srgbClr val="B2B2B2"/>
                </a:solidFill>
                <a:latin typeface="Calibri"/>
              </a:rPr>
              <a:t>‹#›</a:t>
            </a:fld>
            <a:endParaRPr lang="ru-RU" sz="1800" b="0" strike="noStrike" spc="-1"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dt" idx="3"/>
          </p:nvPr>
        </p:nvSpPr>
        <p:spPr>
          <a:xfrm>
            <a:off x="1005120" y="10517760"/>
            <a:ext cx="4621320" cy="563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ru-RU" sz="1400" b="0" strike="noStrike" spc="-1"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4" name="PlaceHolder 4"/>
          <p:cNvSpPr>
            <a:spLocks noGrp="1"/>
          </p:cNvSpPr>
          <p:nvPr>
            <p:ph type="title"/>
          </p:nvPr>
        </p:nvSpPr>
        <p:spPr>
          <a:xfrm>
            <a:off x="1005120" y="451080"/>
            <a:ext cx="18093240" cy="1888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1005120" y="2646360"/>
            <a:ext cx="18093240" cy="6558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144"/>
          <p:cNvPicPr/>
          <p:nvPr/>
        </p:nvPicPr>
        <p:blipFill>
          <a:blip r:embed="rId2"/>
          <a:stretch/>
        </p:blipFill>
        <p:spPr>
          <a:xfrm>
            <a:off x="0" y="0"/>
            <a:ext cx="20101680" cy="11306160"/>
          </a:xfrm>
          <a:prstGeom prst="rect">
            <a:avLst/>
          </a:prstGeom>
          <a:ln w="0">
            <a:noFill/>
          </a:ln>
        </p:spPr>
      </p:pic>
      <p:sp>
        <p:nvSpPr>
          <p:cNvPr id="43" name="object 2"/>
          <p:cNvSpPr/>
          <p:nvPr/>
        </p:nvSpPr>
        <p:spPr>
          <a:xfrm>
            <a:off x="0" y="7963560"/>
            <a:ext cx="20101680" cy="3734280"/>
          </a:xfrm>
          <a:custGeom>
            <a:avLst/>
            <a:gdLst>
              <a:gd name="textAreaLeft" fmla="*/ 0 w 20101680"/>
              <a:gd name="textAreaRight" fmla="*/ 20104200 w 20101680"/>
              <a:gd name="textAreaTop" fmla="*/ 0 h 3734280"/>
              <a:gd name="textAreaBottom" fmla="*/ 3736800 h 3734280"/>
            </a:gdLst>
            <a:ahLst/>
            <a:cxnLst/>
            <a:rect l="textAreaLeft" t="textAreaTop" r="textAreaRight" b="textAreaBottom"/>
            <a:pathLst>
              <a:path w="20104100" h="3736975">
                <a:moveTo>
                  <a:pt x="0" y="3736870"/>
                </a:moveTo>
                <a:lnTo>
                  <a:pt x="20104099" y="3736870"/>
                </a:lnTo>
                <a:lnTo>
                  <a:pt x="20104099" y="0"/>
                </a:lnTo>
                <a:lnTo>
                  <a:pt x="0" y="0"/>
                </a:lnTo>
                <a:lnTo>
                  <a:pt x="0" y="3736870"/>
                </a:lnTo>
                <a:close/>
              </a:path>
            </a:pathLst>
          </a:custGeom>
          <a:solidFill>
            <a:srgbClr val="005C9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object 3"/>
          <p:cNvSpPr/>
          <p:nvPr/>
        </p:nvSpPr>
        <p:spPr>
          <a:xfrm>
            <a:off x="6287040" y="9110520"/>
            <a:ext cx="5893560" cy="1826280"/>
          </a:xfrm>
          <a:custGeom>
            <a:avLst/>
            <a:gdLst>
              <a:gd name="textAreaLeft" fmla="*/ 0 w 5893560"/>
              <a:gd name="textAreaRight" fmla="*/ 5896080 w 5893560"/>
              <a:gd name="textAreaTop" fmla="*/ 0 h 1826280"/>
              <a:gd name="textAreaBottom" fmla="*/ 1828800 h 1826280"/>
            </a:gdLst>
            <a:ahLst/>
            <a:cxnLst/>
            <a:rect l="textAreaLeft" t="textAreaTop" r="textAreaRight" b="textAreaBottom"/>
            <a:pathLst>
              <a:path w="5895975" h="1828800">
                <a:moveTo>
                  <a:pt x="3251118" y="1816100"/>
                </a:moveTo>
                <a:lnTo>
                  <a:pt x="2644806" y="1816100"/>
                </a:lnTo>
                <a:lnTo>
                  <a:pt x="2694826" y="1828800"/>
                </a:lnTo>
                <a:lnTo>
                  <a:pt x="3201099" y="1828800"/>
                </a:lnTo>
                <a:lnTo>
                  <a:pt x="3251118" y="1816100"/>
                </a:lnTo>
                <a:close/>
              </a:path>
              <a:path w="5895975" h="1828800">
                <a:moveTo>
                  <a:pt x="3399862" y="1803400"/>
                </a:moveTo>
                <a:lnTo>
                  <a:pt x="2496063" y="1803400"/>
                </a:lnTo>
                <a:lnTo>
                  <a:pt x="2545419" y="1816100"/>
                </a:lnTo>
                <a:lnTo>
                  <a:pt x="3350505" y="1816100"/>
                </a:lnTo>
                <a:lnTo>
                  <a:pt x="3399862" y="1803400"/>
                </a:lnTo>
                <a:close/>
              </a:path>
              <a:path w="5895975" h="1828800">
                <a:moveTo>
                  <a:pt x="2740122" y="1765300"/>
                </a:moveTo>
                <a:lnTo>
                  <a:pt x="2301019" y="1765300"/>
                </a:lnTo>
                <a:lnTo>
                  <a:pt x="2446939" y="1803400"/>
                </a:lnTo>
                <a:lnTo>
                  <a:pt x="3448985" y="1803400"/>
                </a:lnTo>
                <a:lnTo>
                  <a:pt x="3546513" y="1778000"/>
                </a:lnTo>
                <a:lnTo>
                  <a:pt x="2791767" y="1778000"/>
                </a:lnTo>
                <a:lnTo>
                  <a:pt x="2740122" y="1765300"/>
                </a:lnTo>
                <a:close/>
              </a:path>
              <a:path w="5895975" h="1828800">
                <a:moveTo>
                  <a:pt x="3594905" y="1765300"/>
                </a:moveTo>
                <a:lnTo>
                  <a:pt x="3155802" y="1765300"/>
                </a:lnTo>
                <a:lnTo>
                  <a:pt x="3104157" y="1778000"/>
                </a:lnTo>
                <a:lnTo>
                  <a:pt x="3546513" y="1778000"/>
                </a:lnTo>
                <a:lnTo>
                  <a:pt x="3594905" y="1765300"/>
                </a:lnTo>
                <a:close/>
              </a:path>
              <a:path w="5895975" h="1828800">
                <a:moveTo>
                  <a:pt x="64165" y="0"/>
                </a:moveTo>
                <a:lnTo>
                  <a:pt x="0" y="0"/>
                </a:lnTo>
                <a:lnTo>
                  <a:pt x="21372" y="38100"/>
                </a:lnTo>
                <a:lnTo>
                  <a:pt x="43347" y="76200"/>
                </a:lnTo>
                <a:lnTo>
                  <a:pt x="65920" y="127000"/>
                </a:lnTo>
                <a:lnTo>
                  <a:pt x="89084" y="165100"/>
                </a:lnTo>
                <a:lnTo>
                  <a:pt x="112835" y="203200"/>
                </a:lnTo>
                <a:lnTo>
                  <a:pt x="137166" y="241300"/>
                </a:lnTo>
                <a:lnTo>
                  <a:pt x="162071" y="292100"/>
                </a:lnTo>
                <a:lnTo>
                  <a:pt x="187546" y="330200"/>
                </a:lnTo>
                <a:lnTo>
                  <a:pt x="213585" y="368300"/>
                </a:lnTo>
                <a:lnTo>
                  <a:pt x="240181" y="406400"/>
                </a:lnTo>
                <a:lnTo>
                  <a:pt x="267330" y="444500"/>
                </a:lnTo>
                <a:lnTo>
                  <a:pt x="295026" y="482600"/>
                </a:lnTo>
                <a:lnTo>
                  <a:pt x="323262" y="520700"/>
                </a:lnTo>
                <a:lnTo>
                  <a:pt x="352035" y="558800"/>
                </a:lnTo>
                <a:lnTo>
                  <a:pt x="381337" y="596900"/>
                </a:lnTo>
                <a:lnTo>
                  <a:pt x="411163" y="635000"/>
                </a:lnTo>
                <a:lnTo>
                  <a:pt x="441508" y="673100"/>
                </a:lnTo>
                <a:lnTo>
                  <a:pt x="472367" y="711200"/>
                </a:lnTo>
                <a:lnTo>
                  <a:pt x="503733" y="736600"/>
                </a:lnTo>
                <a:lnTo>
                  <a:pt x="535600" y="774700"/>
                </a:lnTo>
                <a:lnTo>
                  <a:pt x="567964" y="812800"/>
                </a:lnTo>
                <a:lnTo>
                  <a:pt x="600818" y="850900"/>
                </a:lnTo>
                <a:lnTo>
                  <a:pt x="634158" y="876300"/>
                </a:lnTo>
                <a:lnTo>
                  <a:pt x="667977" y="914400"/>
                </a:lnTo>
                <a:lnTo>
                  <a:pt x="702270" y="952500"/>
                </a:lnTo>
                <a:lnTo>
                  <a:pt x="737030" y="977900"/>
                </a:lnTo>
                <a:lnTo>
                  <a:pt x="772254" y="1016000"/>
                </a:lnTo>
                <a:lnTo>
                  <a:pt x="844066" y="1066800"/>
                </a:lnTo>
                <a:lnTo>
                  <a:pt x="880644" y="1104900"/>
                </a:lnTo>
                <a:lnTo>
                  <a:pt x="955113" y="1155700"/>
                </a:lnTo>
                <a:lnTo>
                  <a:pt x="992994" y="1193800"/>
                </a:lnTo>
                <a:lnTo>
                  <a:pt x="1070020" y="1244600"/>
                </a:lnTo>
                <a:lnTo>
                  <a:pt x="1188636" y="1320800"/>
                </a:lnTo>
                <a:lnTo>
                  <a:pt x="1310809" y="1397000"/>
                </a:lnTo>
                <a:lnTo>
                  <a:pt x="1436387" y="1473200"/>
                </a:lnTo>
                <a:lnTo>
                  <a:pt x="1478977" y="1485900"/>
                </a:lnTo>
                <a:lnTo>
                  <a:pt x="1565218" y="1536700"/>
                </a:lnTo>
                <a:lnTo>
                  <a:pt x="1608859" y="1549400"/>
                </a:lnTo>
                <a:lnTo>
                  <a:pt x="1652839" y="1574800"/>
                </a:lnTo>
                <a:lnTo>
                  <a:pt x="1741794" y="1600200"/>
                </a:lnTo>
                <a:lnTo>
                  <a:pt x="1786757" y="1625600"/>
                </a:lnTo>
                <a:lnTo>
                  <a:pt x="1877629" y="1651000"/>
                </a:lnTo>
                <a:lnTo>
                  <a:pt x="1923525" y="1676400"/>
                </a:lnTo>
                <a:lnTo>
                  <a:pt x="2252881" y="1765300"/>
                </a:lnTo>
                <a:lnTo>
                  <a:pt x="2637496" y="1765300"/>
                </a:lnTo>
                <a:lnTo>
                  <a:pt x="2586529" y="1752600"/>
                </a:lnTo>
                <a:lnTo>
                  <a:pt x="2535800" y="1752600"/>
                </a:lnTo>
                <a:lnTo>
                  <a:pt x="2485317" y="1739900"/>
                </a:lnTo>
                <a:lnTo>
                  <a:pt x="2435084" y="1739900"/>
                </a:lnTo>
                <a:lnTo>
                  <a:pt x="2335397" y="1714500"/>
                </a:lnTo>
                <a:lnTo>
                  <a:pt x="2285955" y="1714500"/>
                </a:lnTo>
                <a:lnTo>
                  <a:pt x="1947937" y="1625600"/>
                </a:lnTo>
                <a:lnTo>
                  <a:pt x="1900878" y="1600200"/>
                </a:lnTo>
                <a:lnTo>
                  <a:pt x="1807742" y="1574800"/>
                </a:lnTo>
                <a:lnTo>
                  <a:pt x="1761679" y="1549400"/>
                </a:lnTo>
                <a:lnTo>
                  <a:pt x="1715960" y="1536700"/>
                </a:lnTo>
                <a:lnTo>
                  <a:pt x="1670592" y="1511300"/>
                </a:lnTo>
                <a:lnTo>
                  <a:pt x="1625581" y="1498600"/>
                </a:lnTo>
                <a:lnTo>
                  <a:pt x="1536655" y="1447800"/>
                </a:lnTo>
                <a:lnTo>
                  <a:pt x="1492752" y="1435100"/>
                </a:lnTo>
                <a:lnTo>
                  <a:pt x="1363360" y="1358900"/>
                </a:lnTo>
                <a:lnTo>
                  <a:pt x="1237573" y="1282700"/>
                </a:lnTo>
                <a:lnTo>
                  <a:pt x="1115560" y="1206500"/>
                </a:lnTo>
                <a:lnTo>
                  <a:pt x="1036398" y="1155700"/>
                </a:lnTo>
                <a:lnTo>
                  <a:pt x="997489" y="1117600"/>
                </a:lnTo>
                <a:lnTo>
                  <a:pt x="921048" y="1066800"/>
                </a:lnTo>
                <a:lnTo>
                  <a:pt x="883528" y="1028700"/>
                </a:lnTo>
                <a:lnTo>
                  <a:pt x="846483" y="1003300"/>
                </a:lnTo>
                <a:lnTo>
                  <a:pt x="809920" y="965200"/>
                </a:lnTo>
                <a:lnTo>
                  <a:pt x="773844" y="939800"/>
                </a:lnTo>
                <a:lnTo>
                  <a:pt x="738263" y="901700"/>
                </a:lnTo>
                <a:lnTo>
                  <a:pt x="703182" y="863600"/>
                </a:lnTo>
                <a:lnTo>
                  <a:pt x="668607" y="838200"/>
                </a:lnTo>
                <a:lnTo>
                  <a:pt x="634060" y="800100"/>
                </a:lnTo>
                <a:lnTo>
                  <a:pt x="600048" y="762000"/>
                </a:lnTo>
                <a:lnTo>
                  <a:pt x="566578" y="723900"/>
                </a:lnTo>
                <a:lnTo>
                  <a:pt x="533656" y="685800"/>
                </a:lnTo>
                <a:lnTo>
                  <a:pt x="501289" y="647700"/>
                </a:lnTo>
                <a:lnTo>
                  <a:pt x="469484" y="609600"/>
                </a:lnTo>
                <a:lnTo>
                  <a:pt x="438246" y="571500"/>
                </a:lnTo>
                <a:lnTo>
                  <a:pt x="407582" y="533400"/>
                </a:lnTo>
                <a:lnTo>
                  <a:pt x="377499" y="495300"/>
                </a:lnTo>
                <a:lnTo>
                  <a:pt x="348003" y="457200"/>
                </a:lnTo>
                <a:lnTo>
                  <a:pt x="319101" y="419100"/>
                </a:lnTo>
                <a:lnTo>
                  <a:pt x="290799" y="381000"/>
                </a:lnTo>
                <a:lnTo>
                  <a:pt x="263104" y="342900"/>
                </a:lnTo>
                <a:lnTo>
                  <a:pt x="236023" y="292100"/>
                </a:lnTo>
                <a:lnTo>
                  <a:pt x="209560" y="254000"/>
                </a:lnTo>
                <a:lnTo>
                  <a:pt x="183725" y="215900"/>
                </a:lnTo>
                <a:lnTo>
                  <a:pt x="158521" y="165100"/>
                </a:lnTo>
                <a:lnTo>
                  <a:pt x="133957" y="127000"/>
                </a:lnTo>
                <a:lnTo>
                  <a:pt x="110039" y="88900"/>
                </a:lnTo>
                <a:lnTo>
                  <a:pt x="86773" y="38100"/>
                </a:lnTo>
                <a:lnTo>
                  <a:pt x="64165" y="0"/>
                </a:lnTo>
                <a:close/>
              </a:path>
              <a:path w="5895975" h="1828800">
                <a:moveTo>
                  <a:pt x="5895925" y="0"/>
                </a:moveTo>
                <a:lnTo>
                  <a:pt x="5831759" y="0"/>
                </a:lnTo>
                <a:lnTo>
                  <a:pt x="5809152" y="38100"/>
                </a:lnTo>
                <a:lnTo>
                  <a:pt x="5785885" y="88900"/>
                </a:lnTo>
                <a:lnTo>
                  <a:pt x="5761967" y="127000"/>
                </a:lnTo>
                <a:lnTo>
                  <a:pt x="5737403" y="165100"/>
                </a:lnTo>
                <a:lnTo>
                  <a:pt x="5712200" y="215900"/>
                </a:lnTo>
                <a:lnTo>
                  <a:pt x="5686364" y="254000"/>
                </a:lnTo>
                <a:lnTo>
                  <a:pt x="5659902" y="292100"/>
                </a:lnTo>
                <a:lnTo>
                  <a:pt x="5632820" y="342900"/>
                </a:lnTo>
                <a:lnTo>
                  <a:pt x="5605125" y="381000"/>
                </a:lnTo>
                <a:lnTo>
                  <a:pt x="5576823" y="419100"/>
                </a:lnTo>
                <a:lnTo>
                  <a:pt x="5547921" y="457200"/>
                </a:lnTo>
                <a:lnTo>
                  <a:pt x="5518425" y="495300"/>
                </a:lnTo>
                <a:lnTo>
                  <a:pt x="5488342" y="533400"/>
                </a:lnTo>
                <a:lnTo>
                  <a:pt x="5457679" y="571500"/>
                </a:lnTo>
                <a:lnTo>
                  <a:pt x="5426441" y="609600"/>
                </a:lnTo>
                <a:lnTo>
                  <a:pt x="5394635" y="647700"/>
                </a:lnTo>
                <a:lnTo>
                  <a:pt x="5362268" y="685800"/>
                </a:lnTo>
                <a:lnTo>
                  <a:pt x="5329346" y="723900"/>
                </a:lnTo>
                <a:lnTo>
                  <a:pt x="5295876" y="762000"/>
                </a:lnTo>
                <a:lnTo>
                  <a:pt x="5261864" y="800100"/>
                </a:lnTo>
                <a:lnTo>
                  <a:pt x="5227317" y="838200"/>
                </a:lnTo>
                <a:lnTo>
                  <a:pt x="5192742" y="863600"/>
                </a:lnTo>
                <a:lnTo>
                  <a:pt x="5157661" y="901700"/>
                </a:lnTo>
                <a:lnTo>
                  <a:pt x="5122080" y="939800"/>
                </a:lnTo>
                <a:lnTo>
                  <a:pt x="5086004" y="965200"/>
                </a:lnTo>
                <a:lnTo>
                  <a:pt x="5049441" y="1003300"/>
                </a:lnTo>
                <a:lnTo>
                  <a:pt x="5012397" y="1028700"/>
                </a:lnTo>
                <a:lnTo>
                  <a:pt x="4974876" y="1066800"/>
                </a:lnTo>
                <a:lnTo>
                  <a:pt x="4898435" y="1117600"/>
                </a:lnTo>
                <a:lnTo>
                  <a:pt x="4859526" y="1155700"/>
                </a:lnTo>
                <a:lnTo>
                  <a:pt x="4780364" y="1206500"/>
                </a:lnTo>
                <a:lnTo>
                  <a:pt x="4658351" y="1282700"/>
                </a:lnTo>
                <a:lnTo>
                  <a:pt x="4532564" y="1358900"/>
                </a:lnTo>
                <a:lnTo>
                  <a:pt x="4403172" y="1435100"/>
                </a:lnTo>
                <a:lnTo>
                  <a:pt x="4359269" y="1447800"/>
                </a:lnTo>
                <a:lnTo>
                  <a:pt x="4270343" y="1498600"/>
                </a:lnTo>
                <a:lnTo>
                  <a:pt x="4225332" y="1511300"/>
                </a:lnTo>
                <a:lnTo>
                  <a:pt x="4179964" y="1536700"/>
                </a:lnTo>
                <a:lnTo>
                  <a:pt x="4134245" y="1549400"/>
                </a:lnTo>
                <a:lnTo>
                  <a:pt x="4088182" y="1574800"/>
                </a:lnTo>
                <a:lnTo>
                  <a:pt x="3995046" y="1600200"/>
                </a:lnTo>
                <a:lnTo>
                  <a:pt x="3947987" y="1625600"/>
                </a:lnTo>
                <a:lnTo>
                  <a:pt x="3609969" y="1714500"/>
                </a:lnTo>
                <a:lnTo>
                  <a:pt x="3560527" y="1714500"/>
                </a:lnTo>
                <a:lnTo>
                  <a:pt x="3460840" y="1739900"/>
                </a:lnTo>
                <a:lnTo>
                  <a:pt x="3410608" y="1739900"/>
                </a:lnTo>
                <a:lnTo>
                  <a:pt x="3360124" y="1752600"/>
                </a:lnTo>
                <a:lnTo>
                  <a:pt x="3309395" y="1752600"/>
                </a:lnTo>
                <a:lnTo>
                  <a:pt x="3258428" y="1765300"/>
                </a:lnTo>
                <a:lnTo>
                  <a:pt x="3643043" y="1765300"/>
                </a:lnTo>
                <a:lnTo>
                  <a:pt x="3972399" y="1676400"/>
                </a:lnTo>
                <a:lnTo>
                  <a:pt x="4018296" y="1651000"/>
                </a:lnTo>
                <a:lnTo>
                  <a:pt x="4109167" y="1625600"/>
                </a:lnTo>
                <a:lnTo>
                  <a:pt x="4154130" y="1600200"/>
                </a:lnTo>
                <a:lnTo>
                  <a:pt x="4243085" y="1574800"/>
                </a:lnTo>
                <a:lnTo>
                  <a:pt x="4287065" y="1549400"/>
                </a:lnTo>
                <a:lnTo>
                  <a:pt x="4330706" y="1536700"/>
                </a:lnTo>
                <a:lnTo>
                  <a:pt x="4416948" y="1485900"/>
                </a:lnTo>
                <a:lnTo>
                  <a:pt x="4459538" y="1473200"/>
                </a:lnTo>
                <a:lnTo>
                  <a:pt x="4585116" y="1397000"/>
                </a:lnTo>
                <a:lnTo>
                  <a:pt x="4707288" y="1320800"/>
                </a:lnTo>
                <a:lnTo>
                  <a:pt x="4825904" y="1244600"/>
                </a:lnTo>
                <a:lnTo>
                  <a:pt x="4902930" y="1193800"/>
                </a:lnTo>
                <a:lnTo>
                  <a:pt x="4940811" y="1155700"/>
                </a:lnTo>
                <a:lnTo>
                  <a:pt x="5015281" y="1104900"/>
                </a:lnTo>
                <a:lnTo>
                  <a:pt x="5051858" y="1066800"/>
                </a:lnTo>
                <a:lnTo>
                  <a:pt x="5123670" y="1016000"/>
                </a:lnTo>
                <a:lnTo>
                  <a:pt x="5158894" y="977900"/>
                </a:lnTo>
                <a:lnTo>
                  <a:pt x="5193655" y="952500"/>
                </a:lnTo>
                <a:lnTo>
                  <a:pt x="5227947" y="914400"/>
                </a:lnTo>
                <a:lnTo>
                  <a:pt x="5261766" y="876300"/>
                </a:lnTo>
                <a:lnTo>
                  <a:pt x="5295106" y="850900"/>
                </a:lnTo>
                <a:lnTo>
                  <a:pt x="5327960" y="812800"/>
                </a:lnTo>
                <a:lnTo>
                  <a:pt x="5360324" y="774700"/>
                </a:lnTo>
                <a:lnTo>
                  <a:pt x="5392192" y="736600"/>
                </a:lnTo>
                <a:lnTo>
                  <a:pt x="5423557" y="711200"/>
                </a:lnTo>
                <a:lnTo>
                  <a:pt x="5454416" y="673100"/>
                </a:lnTo>
                <a:lnTo>
                  <a:pt x="5484761" y="635000"/>
                </a:lnTo>
                <a:lnTo>
                  <a:pt x="5514587" y="596900"/>
                </a:lnTo>
                <a:lnTo>
                  <a:pt x="5543890" y="558800"/>
                </a:lnTo>
                <a:lnTo>
                  <a:pt x="5572662" y="520700"/>
                </a:lnTo>
                <a:lnTo>
                  <a:pt x="5600899" y="482600"/>
                </a:lnTo>
                <a:lnTo>
                  <a:pt x="5628594" y="444500"/>
                </a:lnTo>
                <a:lnTo>
                  <a:pt x="5655743" y="406400"/>
                </a:lnTo>
                <a:lnTo>
                  <a:pt x="5682339" y="368300"/>
                </a:lnTo>
                <a:lnTo>
                  <a:pt x="5708378" y="330200"/>
                </a:lnTo>
                <a:lnTo>
                  <a:pt x="5733853" y="292100"/>
                </a:lnTo>
                <a:lnTo>
                  <a:pt x="5758758" y="241300"/>
                </a:lnTo>
                <a:lnTo>
                  <a:pt x="5783089" y="203200"/>
                </a:lnTo>
                <a:lnTo>
                  <a:pt x="5806840" y="165100"/>
                </a:lnTo>
                <a:lnTo>
                  <a:pt x="5830004" y="127000"/>
                </a:lnTo>
                <a:lnTo>
                  <a:pt x="5852577" y="76200"/>
                </a:lnTo>
                <a:lnTo>
                  <a:pt x="5874552" y="38100"/>
                </a:lnTo>
                <a:lnTo>
                  <a:pt x="5895925" y="0"/>
                </a:lnTo>
                <a:close/>
              </a:path>
              <a:path w="5895975" h="1828800">
                <a:moveTo>
                  <a:pt x="3205967" y="1397000"/>
                </a:moveTo>
                <a:lnTo>
                  <a:pt x="2693622" y="1397000"/>
                </a:lnTo>
                <a:lnTo>
                  <a:pt x="2744382" y="1409700"/>
                </a:lnTo>
                <a:lnTo>
                  <a:pt x="3155207" y="1409700"/>
                </a:lnTo>
                <a:lnTo>
                  <a:pt x="3205967" y="1397000"/>
                </a:lnTo>
                <a:close/>
              </a:path>
              <a:path w="5895975" h="1828800">
                <a:moveTo>
                  <a:pt x="3406399" y="1371600"/>
                </a:moveTo>
                <a:lnTo>
                  <a:pt x="2493190" y="1371600"/>
                </a:lnTo>
                <a:lnTo>
                  <a:pt x="2592870" y="1397000"/>
                </a:lnTo>
                <a:lnTo>
                  <a:pt x="3306719" y="1397000"/>
                </a:lnTo>
                <a:lnTo>
                  <a:pt x="3406399" y="1371600"/>
                </a:lnTo>
                <a:close/>
              </a:path>
              <a:path w="5895975" h="1828800">
                <a:moveTo>
                  <a:pt x="546517" y="0"/>
                </a:moveTo>
                <a:lnTo>
                  <a:pt x="479639" y="0"/>
                </a:lnTo>
                <a:lnTo>
                  <a:pt x="504398" y="38100"/>
                </a:lnTo>
                <a:lnTo>
                  <a:pt x="529833" y="76200"/>
                </a:lnTo>
                <a:lnTo>
                  <a:pt x="555935" y="114300"/>
                </a:lnTo>
                <a:lnTo>
                  <a:pt x="582698" y="165100"/>
                </a:lnTo>
                <a:lnTo>
                  <a:pt x="610114" y="203200"/>
                </a:lnTo>
                <a:lnTo>
                  <a:pt x="638174" y="241300"/>
                </a:lnTo>
                <a:lnTo>
                  <a:pt x="666872" y="279400"/>
                </a:lnTo>
                <a:lnTo>
                  <a:pt x="696200" y="317500"/>
                </a:lnTo>
                <a:lnTo>
                  <a:pt x="726149" y="355600"/>
                </a:lnTo>
                <a:lnTo>
                  <a:pt x="756712" y="393700"/>
                </a:lnTo>
                <a:lnTo>
                  <a:pt x="787882" y="431800"/>
                </a:lnTo>
                <a:lnTo>
                  <a:pt x="819651" y="457200"/>
                </a:lnTo>
                <a:lnTo>
                  <a:pt x="852011" y="495300"/>
                </a:lnTo>
                <a:lnTo>
                  <a:pt x="884955" y="533400"/>
                </a:lnTo>
                <a:lnTo>
                  <a:pt x="918474" y="571500"/>
                </a:lnTo>
                <a:lnTo>
                  <a:pt x="952561" y="596900"/>
                </a:lnTo>
                <a:lnTo>
                  <a:pt x="987209" y="635000"/>
                </a:lnTo>
                <a:lnTo>
                  <a:pt x="1022409" y="660400"/>
                </a:lnTo>
                <a:lnTo>
                  <a:pt x="1058154" y="698500"/>
                </a:lnTo>
                <a:lnTo>
                  <a:pt x="1094437" y="723900"/>
                </a:lnTo>
                <a:lnTo>
                  <a:pt x="1131250" y="762000"/>
                </a:lnTo>
                <a:lnTo>
                  <a:pt x="1168584" y="787400"/>
                </a:lnTo>
                <a:lnTo>
                  <a:pt x="1206432" y="825500"/>
                </a:lnTo>
                <a:lnTo>
                  <a:pt x="1283642" y="876300"/>
                </a:lnTo>
                <a:lnTo>
                  <a:pt x="1362816" y="927100"/>
                </a:lnTo>
                <a:lnTo>
                  <a:pt x="1403120" y="965200"/>
                </a:lnTo>
                <a:lnTo>
                  <a:pt x="1485126" y="1016000"/>
                </a:lnTo>
                <a:lnTo>
                  <a:pt x="1526812" y="1028700"/>
                </a:lnTo>
                <a:lnTo>
                  <a:pt x="1568943" y="1054100"/>
                </a:lnTo>
                <a:lnTo>
                  <a:pt x="1697930" y="1130300"/>
                </a:lnTo>
                <a:lnTo>
                  <a:pt x="1741764" y="1143000"/>
                </a:lnTo>
                <a:lnTo>
                  <a:pt x="1786005" y="1168400"/>
                </a:lnTo>
                <a:lnTo>
                  <a:pt x="1830645" y="1181100"/>
                </a:lnTo>
                <a:lnTo>
                  <a:pt x="1875677" y="1206500"/>
                </a:lnTo>
                <a:lnTo>
                  <a:pt x="1921092" y="1219200"/>
                </a:lnTo>
                <a:lnTo>
                  <a:pt x="1966882" y="1244600"/>
                </a:lnTo>
                <a:lnTo>
                  <a:pt x="2443772" y="1371600"/>
                </a:lnTo>
                <a:lnTo>
                  <a:pt x="3455817" y="1371600"/>
                </a:lnTo>
                <a:lnTo>
                  <a:pt x="3504943" y="1358900"/>
                </a:lnTo>
                <a:lnTo>
                  <a:pt x="2844692" y="1358900"/>
                </a:lnTo>
                <a:lnTo>
                  <a:pt x="2792504" y="1346200"/>
                </a:lnTo>
                <a:lnTo>
                  <a:pt x="2688897" y="1346200"/>
                </a:lnTo>
                <a:lnTo>
                  <a:pt x="2637494" y="1333500"/>
                </a:lnTo>
                <a:lnTo>
                  <a:pt x="2586370" y="1333500"/>
                </a:lnTo>
                <a:lnTo>
                  <a:pt x="2535532" y="1320800"/>
                </a:lnTo>
                <a:lnTo>
                  <a:pt x="2484990" y="1320800"/>
                </a:lnTo>
                <a:lnTo>
                  <a:pt x="2335222" y="1282700"/>
                </a:lnTo>
                <a:lnTo>
                  <a:pt x="2285946" y="1282700"/>
                </a:lnTo>
                <a:lnTo>
                  <a:pt x="2237008" y="1270000"/>
                </a:lnTo>
                <a:lnTo>
                  <a:pt x="2188415" y="1244600"/>
                </a:lnTo>
                <a:lnTo>
                  <a:pt x="1997675" y="1193800"/>
                </a:lnTo>
                <a:lnTo>
                  <a:pt x="1950939" y="1168400"/>
                </a:lnTo>
                <a:lnTo>
                  <a:pt x="1904600" y="1155700"/>
                </a:lnTo>
                <a:lnTo>
                  <a:pt x="1858665" y="1130300"/>
                </a:lnTo>
                <a:lnTo>
                  <a:pt x="1813145" y="1117600"/>
                </a:lnTo>
                <a:lnTo>
                  <a:pt x="1768046" y="1092200"/>
                </a:lnTo>
                <a:lnTo>
                  <a:pt x="1723377" y="1079500"/>
                </a:lnTo>
                <a:lnTo>
                  <a:pt x="1592037" y="1003300"/>
                </a:lnTo>
                <a:lnTo>
                  <a:pt x="1506783" y="952500"/>
                </a:lnTo>
                <a:lnTo>
                  <a:pt x="1423452" y="901700"/>
                </a:lnTo>
                <a:lnTo>
                  <a:pt x="1342112" y="850900"/>
                </a:lnTo>
                <a:lnTo>
                  <a:pt x="1302210" y="825500"/>
                </a:lnTo>
                <a:lnTo>
                  <a:pt x="1262830" y="787400"/>
                </a:lnTo>
                <a:lnTo>
                  <a:pt x="1185674" y="736600"/>
                </a:lnTo>
                <a:lnTo>
                  <a:pt x="1147915" y="698500"/>
                </a:lnTo>
                <a:lnTo>
                  <a:pt x="1110711" y="673100"/>
                </a:lnTo>
                <a:lnTo>
                  <a:pt x="1074074" y="635000"/>
                </a:lnTo>
                <a:lnTo>
                  <a:pt x="1038009" y="596900"/>
                </a:lnTo>
                <a:lnTo>
                  <a:pt x="1002527" y="571500"/>
                </a:lnTo>
                <a:lnTo>
                  <a:pt x="967635" y="533400"/>
                </a:lnTo>
                <a:lnTo>
                  <a:pt x="933393" y="495300"/>
                </a:lnTo>
                <a:lnTo>
                  <a:pt x="899757" y="469900"/>
                </a:lnTo>
                <a:lnTo>
                  <a:pt x="866735" y="431800"/>
                </a:lnTo>
                <a:lnTo>
                  <a:pt x="834337" y="393700"/>
                </a:lnTo>
                <a:lnTo>
                  <a:pt x="802571" y="355600"/>
                </a:lnTo>
                <a:lnTo>
                  <a:pt x="771446" y="317500"/>
                </a:lnTo>
                <a:lnTo>
                  <a:pt x="740969" y="279400"/>
                </a:lnTo>
                <a:lnTo>
                  <a:pt x="711150" y="241300"/>
                </a:lnTo>
                <a:lnTo>
                  <a:pt x="681996" y="203200"/>
                </a:lnTo>
                <a:lnTo>
                  <a:pt x="653518" y="165100"/>
                </a:lnTo>
                <a:lnTo>
                  <a:pt x="625722" y="114300"/>
                </a:lnTo>
                <a:lnTo>
                  <a:pt x="598617" y="76200"/>
                </a:lnTo>
                <a:lnTo>
                  <a:pt x="572213" y="38100"/>
                </a:lnTo>
                <a:lnTo>
                  <a:pt x="546517" y="0"/>
                </a:lnTo>
                <a:close/>
              </a:path>
              <a:path w="5895975" h="1828800">
                <a:moveTo>
                  <a:pt x="5419950" y="0"/>
                </a:moveTo>
                <a:lnTo>
                  <a:pt x="5353083" y="0"/>
                </a:lnTo>
                <a:lnTo>
                  <a:pt x="5327385" y="38100"/>
                </a:lnTo>
                <a:lnTo>
                  <a:pt x="5300978" y="76200"/>
                </a:lnTo>
                <a:lnTo>
                  <a:pt x="5273872" y="114300"/>
                </a:lnTo>
                <a:lnTo>
                  <a:pt x="5246075" y="165100"/>
                </a:lnTo>
                <a:lnTo>
                  <a:pt x="5217595" y="203200"/>
                </a:lnTo>
                <a:lnTo>
                  <a:pt x="5188441" y="241300"/>
                </a:lnTo>
                <a:lnTo>
                  <a:pt x="5158621" y="279400"/>
                </a:lnTo>
                <a:lnTo>
                  <a:pt x="5128144" y="317500"/>
                </a:lnTo>
                <a:lnTo>
                  <a:pt x="5097018" y="355600"/>
                </a:lnTo>
                <a:lnTo>
                  <a:pt x="5065252" y="393700"/>
                </a:lnTo>
                <a:lnTo>
                  <a:pt x="5032854" y="431800"/>
                </a:lnTo>
                <a:lnTo>
                  <a:pt x="4999833" y="469900"/>
                </a:lnTo>
                <a:lnTo>
                  <a:pt x="4966196" y="495300"/>
                </a:lnTo>
                <a:lnTo>
                  <a:pt x="4931954" y="533400"/>
                </a:lnTo>
                <a:lnTo>
                  <a:pt x="4897063" y="571500"/>
                </a:lnTo>
                <a:lnTo>
                  <a:pt x="4861581" y="596900"/>
                </a:lnTo>
                <a:lnTo>
                  <a:pt x="4825517" y="635000"/>
                </a:lnTo>
                <a:lnTo>
                  <a:pt x="4788880" y="673100"/>
                </a:lnTo>
                <a:lnTo>
                  <a:pt x="4751677" y="698500"/>
                </a:lnTo>
                <a:lnTo>
                  <a:pt x="4713918" y="736600"/>
                </a:lnTo>
                <a:lnTo>
                  <a:pt x="4636763" y="787400"/>
                </a:lnTo>
                <a:lnTo>
                  <a:pt x="4597384" y="825500"/>
                </a:lnTo>
                <a:lnTo>
                  <a:pt x="4557481" y="850900"/>
                </a:lnTo>
                <a:lnTo>
                  <a:pt x="4476142" y="901700"/>
                </a:lnTo>
                <a:lnTo>
                  <a:pt x="4392811" y="952500"/>
                </a:lnTo>
                <a:lnTo>
                  <a:pt x="4307557" y="1003300"/>
                </a:lnTo>
                <a:lnTo>
                  <a:pt x="4176217" y="1079500"/>
                </a:lnTo>
                <a:lnTo>
                  <a:pt x="4131548" y="1092200"/>
                </a:lnTo>
                <a:lnTo>
                  <a:pt x="4086449" y="1117600"/>
                </a:lnTo>
                <a:lnTo>
                  <a:pt x="4040928" y="1130300"/>
                </a:lnTo>
                <a:lnTo>
                  <a:pt x="3994993" y="1155700"/>
                </a:lnTo>
                <a:lnTo>
                  <a:pt x="3948654" y="1168400"/>
                </a:lnTo>
                <a:lnTo>
                  <a:pt x="3901917" y="1193800"/>
                </a:lnTo>
                <a:lnTo>
                  <a:pt x="3711176" y="1244600"/>
                </a:lnTo>
                <a:lnTo>
                  <a:pt x="3662584" y="1270000"/>
                </a:lnTo>
                <a:lnTo>
                  <a:pt x="3613645" y="1282700"/>
                </a:lnTo>
                <a:lnTo>
                  <a:pt x="3564369" y="1282700"/>
                </a:lnTo>
                <a:lnTo>
                  <a:pt x="3414600" y="1320800"/>
                </a:lnTo>
                <a:lnTo>
                  <a:pt x="3364058" y="1320800"/>
                </a:lnTo>
                <a:lnTo>
                  <a:pt x="3313220" y="1333500"/>
                </a:lnTo>
                <a:lnTo>
                  <a:pt x="3262096" y="1333500"/>
                </a:lnTo>
                <a:lnTo>
                  <a:pt x="3210693" y="1346200"/>
                </a:lnTo>
                <a:lnTo>
                  <a:pt x="3107085" y="1346200"/>
                </a:lnTo>
                <a:lnTo>
                  <a:pt x="3054897" y="1358900"/>
                </a:lnTo>
                <a:lnTo>
                  <a:pt x="3504943" y="1358900"/>
                </a:lnTo>
                <a:lnTo>
                  <a:pt x="3932707" y="1244600"/>
                </a:lnTo>
                <a:lnTo>
                  <a:pt x="3978497" y="1219200"/>
                </a:lnTo>
                <a:lnTo>
                  <a:pt x="4023912" y="1206500"/>
                </a:lnTo>
                <a:lnTo>
                  <a:pt x="4068944" y="1181100"/>
                </a:lnTo>
                <a:lnTo>
                  <a:pt x="4113584" y="1168400"/>
                </a:lnTo>
                <a:lnTo>
                  <a:pt x="4157825" y="1143000"/>
                </a:lnTo>
                <a:lnTo>
                  <a:pt x="4201659" y="1130300"/>
                </a:lnTo>
                <a:lnTo>
                  <a:pt x="4330646" y="1054100"/>
                </a:lnTo>
                <a:lnTo>
                  <a:pt x="4372777" y="1028700"/>
                </a:lnTo>
                <a:lnTo>
                  <a:pt x="4414463" y="1016000"/>
                </a:lnTo>
                <a:lnTo>
                  <a:pt x="4496469" y="965200"/>
                </a:lnTo>
                <a:lnTo>
                  <a:pt x="4536773" y="927100"/>
                </a:lnTo>
                <a:lnTo>
                  <a:pt x="4615947" y="876300"/>
                </a:lnTo>
                <a:lnTo>
                  <a:pt x="4693157" y="825500"/>
                </a:lnTo>
                <a:lnTo>
                  <a:pt x="4731005" y="787400"/>
                </a:lnTo>
                <a:lnTo>
                  <a:pt x="4768339" y="762000"/>
                </a:lnTo>
                <a:lnTo>
                  <a:pt x="4805152" y="723900"/>
                </a:lnTo>
                <a:lnTo>
                  <a:pt x="4841435" y="698500"/>
                </a:lnTo>
                <a:lnTo>
                  <a:pt x="4877180" y="660400"/>
                </a:lnTo>
                <a:lnTo>
                  <a:pt x="4912380" y="635000"/>
                </a:lnTo>
                <a:lnTo>
                  <a:pt x="4947028" y="596900"/>
                </a:lnTo>
                <a:lnTo>
                  <a:pt x="4981115" y="571500"/>
                </a:lnTo>
                <a:lnTo>
                  <a:pt x="5014634" y="533400"/>
                </a:lnTo>
                <a:lnTo>
                  <a:pt x="5047578" y="495300"/>
                </a:lnTo>
                <a:lnTo>
                  <a:pt x="5079938" y="457200"/>
                </a:lnTo>
                <a:lnTo>
                  <a:pt x="5111707" y="431800"/>
                </a:lnTo>
                <a:lnTo>
                  <a:pt x="5142877" y="393700"/>
                </a:lnTo>
                <a:lnTo>
                  <a:pt x="5173440" y="355600"/>
                </a:lnTo>
                <a:lnTo>
                  <a:pt x="5203389" y="317500"/>
                </a:lnTo>
                <a:lnTo>
                  <a:pt x="5232717" y="279400"/>
                </a:lnTo>
                <a:lnTo>
                  <a:pt x="5261415" y="241300"/>
                </a:lnTo>
                <a:lnTo>
                  <a:pt x="5289475" y="203200"/>
                </a:lnTo>
                <a:lnTo>
                  <a:pt x="5316891" y="165100"/>
                </a:lnTo>
                <a:lnTo>
                  <a:pt x="5343654" y="114300"/>
                </a:lnTo>
                <a:lnTo>
                  <a:pt x="5369756" y="76200"/>
                </a:lnTo>
                <a:lnTo>
                  <a:pt x="5395191" y="38100"/>
                </a:lnTo>
                <a:lnTo>
                  <a:pt x="5419950" y="0"/>
                </a:lnTo>
                <a:close/>
              </a:path>
              <a:path w="5895975" h="1828800">
                <a:moveTo>
                  <a:pt x="3052716" y="990600"/>
                </a:moveTo>
                <a:lnTo>
                  <a:pt x="2846873" y="990600"/>
                </a:lnTo>
                <a:lnTo>
                  <a:pt x="2898203" y="1003300"/>
                </a:lnTo>
                <a:lnTo>
                  <a:pt x="3001386" y="1003300"/>
                </a:lnTo>
                <a:lnTo>
                  <a:pt x="3052716" y="990600"/>
                </a:lnTo>
                <a:close/>
              </a:path>
              <a:path w="5895975" h="1828800">
                <a:moveTo>
                  <a:pt x="3255221" y="977900"/>
                </a:moveTo>
                <a:lnTo>
                  <a:pt x="2644368" y="977900"/>
                </a:lnTo>
                <a:lnTo>
                  <a:pt x="2694551" y="990600"/>
                </a:lnTo>
                <a:lnTo>
                  <a:pt x="3205038" y="990600"/>
                </a:lnTo>
                <a:lnTo>
                  <a:pt x="3255221" y="977900"/>
                </a:lnTo>
                <a:close/>
              </a:path>
              <a:path w="5895975" h="1828800">
                <a:moveTo>
                  <a:pt x="3403848" y="952500"/>
                </a:moveTo>
                <a:lnTo>
                  <a:pt x="2495741" y="952500"/>
                </a:lnTo>
                <a:lnTo>
                  <a:pt x="2594499" y="977900"/>
                </a:lnTo>
                <a:lnTo>
                  <a:pt x="3305090" y="977900"/>
                </a:lnTo>
                <a:lnTo>
                  <a:pt x="3403848" y="952500"/>
                </a:lnTo>
                <a:close/>
              </a:path>
              <a:path w="5895975" h="1828800">
                <a:moveTo>
                  <a:pt x="1048837" y="0"/>
                </a:moveTo>
                <a:lnTo>
                  <a:pt x="977143" y="0"/>
                </a:lnTo>
                <a:lnTo>
                  <a:pt x="1005870" y="38100"/>
                </a:lnTo>
                <a:lnTo>
                  <a:pt x="1035330" y="76200"/>
                </a:lnTo>
                <a:lnTo>
                  <a:pt x="1065514" y="114300"/>
                </a:lnTo>
                <a:lnTo>
                  <a:pt x="1096410" y="152400"/>
                </a:lnTo>
                <a:lnTo>
                  <a:pt x="1128007" y="177800"/>
                </a:lnTo>
                <a:lnTo>
                  <a:pt x="1160297" y="215900"/>
                </a:lnTo>
                <a:lnTo>
                  <a:pt x="1193267" y="254000"/>
                </a:lnTo>
                <a:lnTo>
                  <a:pt x="1226907" y="292100"/>
                </a:lnTo>
                <a:lnTo>
                  <a:pt x="1261207" y="317500"/>
                </a:lnTo>
                <a:lnTo>
                  <a:pt x="1296157" y="355600"/>
                </a:lnTo>
                <a:lnTo>
                  <a:pt x="1331746" y="381000"/>
                </a:lnTo>
                <a:lnTo>
                  <a:pt x="1367963" y="419100"/>
                </a:lnTo>
                <a:lnTo>
                  <a:pt x="1404797" y="444500"/>
                </a:lnTo>
                <a:lnTo>
                  <a:pt x="1442239" y="482600"/>
                </a:lnTo>
                <a:lnTo>
                  <a:pt x="1480278" y="508000"/>
                </a:lnTo>
                <a:lnTo>
                  <a:pt x="1518904" y="533400"/>
                </a:lnTo>
                <a:lnTo>
                  <a:pt x="1597871" y="584200"/>
                </a:lnTo>
                <a:lnTo>
                  <a:pt x="1638193" y="622300"/>
                </a:lnTo>
                <a:lnTo>
                  <a:pt x="1679058" y="647700"/>
                </a:lnTo>
                <a:lnTo>
                  <a:pt x="1720458" y="660400"/>
                </a:lnTo>
                <a:lnTo>
                  <a:pt x="1804816" y="711200"/>
                </a:lnTo>
                <a:lnTo>
                  <a:pt x="1891183" y="762000"/>
                </a:lnTo>
                <a:lnTo>
                  <a:pt x="1935094" y="774700"/>
                </a:lnTo>
                <a:lnTo>
                  <a:pt x="1979476" y="800100"/>
                </a:lnTo>
                <a:lnTo>
                  <a:pt x="2024318" y="812800"/>
                </a:lnTo>
                <a:lnTo>
                  <a:pt x="2069610" y="838200"/>
                </a:lnTo>
                <a:lnTo>
                  <a:pt x="2161500" y="863600"/>
                </a:lnTo>
                <a:lnTo>
                  <a:pt x="2208078" y="889000"/>
                </a:lnTo>
                <a:lnTo>
                  <a:pt x="2446874" y="952500"/>
                </a:lnTo>
                <a:lnTo>
                  <a:pt x="3452715" y="952500"/>
                </a:lnTo>
                <a:lnTo>
                  <a:pt x="3501227" y="939800"/>
                </a:lnTo>
                <a:lnTo>
                  <a:pt x="2795029" y="939800"/>
                </a:lnTo>
                <a:lnTo>
                  <a:pt x="2744012" y="927100"/>
                </a:lnTo>
                <a:lnTo>
                  <a:pt x="2642904" y="927100"/>
                </a:lnTo>
                <a:lnTo>
                  <a:pt x="2543104" y="901700"/>
                </a:lnTo>
                <a:lnTo>
                  <a:pt x="2493722" y="901700"/>
                </a:lnTo>
                <a:lnTo>
                  <a:pt x="2205384" y="825500"/>
                </a:lnTo>
                <a:lnTo>
                  <a:pt x="2158757" y="800100"/>
                </a:lnTo>
                <a:lnTo>
                  <a:pt x="2066829" y="774700"/>
                </a:lnTo>
                <a:lnTo>
                  <a:pt x="2021551" y="749300"/>
                </a:lnTo>
                <a:lnTo>
                  <a:pt x="1976743" y="736600"/>
                </a:lnTo>
                <a:lnTo>
                  <a:pt x="1932419" y="711200"/>
                </a:lnTo>
                <a:lnTo>
                  <a:pt x="1888588" y="698500"/>
                </a:lnTo>
                <a:lnTo>
                  <a:pt x="1802452" y="647700"/>
                </a:lnTo>
                <a:lnTo>
                  <a:pt x="1718425" y="596900"/>
                </a:lnTo>
                <a:lnTo>
                  <a:pt x="1636596" y="546100"/>
                </a:lnTo>
                <a:lnTo>
                  <a:pt x="1557053" y="495300"/>
                </a:lnTo>
                <a:lnTo>
                  <a:pt x="1518167" y="457200"/>
                </a:lnTo>
                <a:lnTo>
                  <a:pt x="1479886" y="431800"/>
                </a:lnTo>
                <a:lnTo>
                  <a:pt x="1442222" y="406400"/>
                </a:lnTo>
                <a:lnTo>
                  <a:pt x="1405185" y="368300"/>
                </a:lnTo>
                <a:lnTo>
                  <a:pt x="1368786" y="342900"/>
                </a:lnTo>
                <a:lnTo>
                  <a:pt x="1333037" y="304800"/>
                </a:lnTo>
                <a:lnTo>
                  <a:pt x="1297948" y="279400"/>
                </a:lnTo>
                <a:lnTo>
                  <a:pt x="1263532" y="241300"/>
                </a:lnTo>
                <a:lnTo>
                  <a:pt x="1225474" y="203200"/>
                </a:lnTo>
                <a:lnTo>
                  <a:pt x="1188303" y="165100"/>
                </a:lnTo>
                <a:lnTo>
                  <a:pt x="1152038" y="127000"/>
                </a:lnTo>
                <a:lnTo>
                  <a:pt x="1116693" y="76200"/>
                </a:lnTo>
                <a:lnTo>
                  <a:pt x="1082287" y="38100"/>
                </a:lnTo>
                <a:lnTo>
                  <a:pt x="1048837" y="0"/>
                </a:lnTo>
                <a:close/>
              </a:path>
              <a:path w="5895975" h="1828800">
                <a:moveTo>
                  <a:pt x="4922457" y="0"/>
                </a:moveTo>
                <a:lnTo>
                  <a:pt x="4850752" y="0"/>
                </a:lnTo>
                <a:lnTo>
                  <a:pt x="4817302" y="38100"/>
                </a:lnTo>
                <a:lnTo>
                  <a:pt x="4782898" y="76200"/>
                </a:lnTo>
                <a:lnTo>
                  <a:pt x="4747555" y="127000"/>
                </a:lnTo>
                <a:lnTo>
                  <a:pt x="4711290" y="165100"/>
                </a:lnTo>
                <a:lnTo>
                  <a:pt x="4674119" y="203200"/>
                </a:lnTo>
                <a:lnTo>
                  <a:pt x="4636057" y="241300"/>
                </a:lnTo>
                <a:lnTo>
                  <a:pt x="4601641" y="279400"/>
                </a:lnTo>
                <a:lnTo>
                  <a:pt x="4566552" y="304800"/>
                </a:lnTo>
                <a:lnTo>
                  <a:pt x="4530803" y="342900"/>
                </a:lnTo>
                <a:lnTo>
                  <a:pt x="4494405" y="368300"/>
                </a:lnTo>
                <a:lnTo>
                  <a:pt x="4457368" y="406400"/>
                </a:lnTo>
                <a:lnTo>
                  <a:pt x="4419703" y="431800"/>
                </a:lnTo>
                <a:lnTo>
                  <a:pt x="4381423" y="457200"/>
                </a:lnTo>
                <a:lnTo>
                  <a:pt x="4342537" y="495300"/>
                </a:lnTo>
                <a:lnTo>
                  <a:pt x="4262995" y="546100"/>
                </a:lnTo>
                <a:lnTo>
                  <a:pt x="4181166" y="596900"/>
                </a:lnTo>
                <a:lnTo>
                  <a:pt x="4097140" y="647700"/>
                </a:lnTo>
                <a:lnTo>
                  <a:pt x="4011004" y="698500"/>
                </a:lnTo>
                <a:lnTo>
                  <a:pt x="3967174" y="711200"/>
                </a:lnTo>
                <a:lnTo>
                  <a:pt x="3922849" y="736600"/>
                </a:lnTo>
                <a:lnTo>
                  <a:pt x="3878042" y="749300"/>
                </a:lnTo>
                <a:lnTo>
                  <a:pt x="3832764" y="774700"/>
                </a:lnTo>
                <a:lnTo>
                  <a:pt x="3740836" y="800100"/>
                </a:lnTo>
                <a:lnTo>
                  <a:pt x="3694210" y="825500"/>
                </a:lnTo>
                <a:lnTo>
                  <a:pt x="3405872" y="901700"/>
                </a:lnTo>
                <a:lnTo>
                  <a:pt x="3356489" y="901700"/>
                </a:lnTo>
                <a:lnTo>
                  <a:pt x="3256688" y="927100"/>
                </a:lnTo>
                <a:lnTo>
                  <a:pt x="3155579" y="927100"/>
                </a:lnTo>
                <a:lnTo>
                  <a:pt x="3104562" y="939800"/>
                </a:lnTo>
                <a:lnTo>
                  <a:pt x="3501227" y="939800"/>
                </a:lnTo>
                <a:lnTo>
                  <a:pt x="3691511" y="889000"/>
                </a:lnTo>
                <a:lnTo>
                  <a:pt x="3738089" y="863600"/>
                </a:lnTo>
                <a:lnTo>
                  <a:pt x="3829980" y="838200"/>
                </a:lnTo>
                <a:lnTo>
                  <a:pt x="3875272" y="812800"/>
                </a:lnTo>
                <a:lnTo>
                  <a:pt x="3920114" y="800100"/>
                </a:lnTo>
                <a:lnTo>
                  <a:pt x="3964496" y="774700"/>
                </a:lnTo>
                <a:lnTo>
                  <a:pt x="4008407" y="762000"/>
                </a:lnTo>
                <a:lnTo>
                  <a:pt x="4094774" y="711200"/>
                </a:lnTo>
                <a:lnTo>
                  <a:pt x="4179133" y="660400"/>
                </a:lnTo>
                <a:lnTo>
                  <a:pt x="4220533" y="647700"/>
                </a:lnTo>
                <a:lnTo>
                  <a:pt x="4261399" y="622300"/>
                </a:lnTo>
                <a:lnTo>
                  <a:pt x="4301720" y="584200"/>
                </a:lnTo>
                <a:lnTo>
                  <a:pt x="4380688" y="533400"/>
                </a:lnTo>
                <a:lnTo>
                  <a:pt x="4419314" y="508000"/>
                </a:lnTo>
                <a:lnTo>
                  <a:pt x="4457353" y="482600"/>
                </a:lnTo>
                <a:lnTo>
                  <a:pt x="4494796" y="444500"/>
                </a:lnTo>
                <a:lnTo>
                  <a:pt x="4531631" y="419100"/>
                </a:lnTo>
                <a:lnTo>
                  <a:pt x="4567848" y="381000"/>
                </a:lnTo>
                <a:lnTo>
                  <a:pt x="4603437" y="355600"/>
                </a:lnTo>
                <a:lnTo>
                  <a:pt x="4638387" y="317500"/>
                </a:lnTo>
                <a:lnTo>
                  <a:pt x="4672688" y="292100"/>
                </a:lnTo>
                <a:lnTo>
                  <a:pt x="4706329" y="254000"/>
                </a:lnTo>
                <a:lnTo>
                  <a:pt x="4739299" y="215900"/>
                </a:lnTo>
                <a:lnTo>
                  <a:pt x="4771589" y="177800"/>
                </a:lnTo>
                <a:lnTo>
                  <a:pt x="4803187" y="152400"/>
                </a:lnTo>
                <a:lnTo>
                  <a:pt x="4834084" y="114300"/>
                </a:lnTo>
                <a:lnTo>
                  <a:pt x="4864268" y="76200"/>
                </a:lnTo>
                <a:lnTo>
                  <a:pt x="4893729" y="38100"/>
                </a:lnTo>
                <a:lnTo>
                  <a:pt x="4922457" y="0"/>
                </a:lnTo>
                <a:close/>
              </a:path>
              <a:path w="5895975" h="1828800">
                <a:moveTo>
                  <a:pt x="3153479" y="558800"/>
                </a:moveTo>
                <a:lnTo>
                  <a:pt x="2746113" y="558800"/>
                </a:lnTo>
                <a:lnTo>
                  <a:pt x="2796529" y="571500"/>
                </a:lnTo>
                <a:lnTo>
                  <a:pt x="3103062" y="571500"/>
                </a:lnTo>
                <a:lnTo>
                  <a:pt x="3153479" y="558800"/>
                </a:lnTo>
                <a:close/>
              </a:path>
              <a:path w="5895975" h="1828800">
                <a:moveTo>
                  <a:pt x="3253210" y="546100"/>
                </a:moveTo>
                <a:lnTo>
                  <a:pt x="2646383" y="546100"/>
                </a:lnTo>
                <a:lnTo>
                  <a:pt x="2696060" y="558800"/>
                </a:lnTo>
                <a:lnTo>
                  <a:pt x="3203533" y="558800"/>
                </a:lnTo>
                <a:lnTo>
                  <a:pt x="3253210" y="546100"/>
                </a:lnTo>
                <a:close/>
              </a:path>
              <a:path w="5895975" h="1828800">
                <a:moveTo>
                  <a:pt x="1620390" y="0"/>
                </a:moveTo>
                <a:lnTo>
                  <a:pt x="1536895" y="0"/>
                </a:lnTo>
                <a:lnTo>
                  <a:pt x="1571437" y="25400"/>
                </a:lnTo>
                <a:lnTo>
                  <a:pt x="1606750" y="63500"/>
                </a:lnTo>
                <a:lnTo>
                  <a:pt x="1642821" y="88900"/>
                </a:lnTo>
                <a:lnTo>
                  <a:pt x="1679633" y="127000"/>
                </a:lnTo>
                <a:lnTo>
                  <a:pt x="1717171" y="152400"/>
                </a:lnTo>
                <a:lnTo>
                  <a:pt x="1755421" y="177800"/>
                </a:lnTo>
                <a:lnTo>
                  <a:pt x="1794367" y="215900"/>
                </a:lnTo>
                <a:lnTo>
                  <a:pt x="1833993" y="241300"/>
                </a:lnTo>
                <a:lnTo>
                  <a:pt x="1874286" y="266700"/>
                </a:lnTo>
                <a:lnTo>
                  <a:pt x="1956807" y="317500"/>
                </a:lnTo>
                <a:lnTo>
                  <a:pt x="1999005" y="330200"/>
                </a:lnTo>
                <a:lnTo>
                  <a:pt x="2085201" y="381000"/>
                </a:lnTo>
                <a:lnTo>
                  <a:pt x="2129168" y="393700"/>
                </a:lnTo>
                <a:lnTo>
                  <a:pt x="2173695" y="419100"/>
                </a:lnTo>
                <a:lnTo>
                  <a:pt x="2218766" y="431800"/>
                </a:lnTo>
                <a:lnTo>
                  <a:pt x="2264366" y="457200"/>
                </a:lnTo>
                <a:lnTo>
                  <a:pt x="2597099" y="546100"/>
                </a:lnTo>
                <a:lnTo>
                  <a:pt x="3302495" y="546100"/>
                </a:lnTo>
                <a:lnTo>
                  <a:pt x="3399826" y="520700"/>
                </a:lnTo>
                <a:lnTo>
                  <a:pt x="2949795" y="520700"/>
                </a:lnTo>
                <a:lnTo>
                  <a:pt x="2896897" y="508000"/>
                </a:lnTo>
                <a:lnTo>
                  <a:pt x="2740355" y="508000"/>
                </a:lnTo>
                <a:lnTo>
                  <a:pt x="2688951" y="495300"/>
                </a:lnTo>
                <a:lnTo>
                  <a:pt x="2637963" y="495300"/>
                </a:lnTo>
                <a:lnTo>
                  <a:pt x="2294185" y="406400"/>
                </a:lnTo>
                <a:lnTo>
                  <a:pt x="2247160" y="381000"/>
                </a:lnTo>
                <a:lnTo>
                  <a:pt x="2200708" y="368300"/>
                </a:lnTo>
                <a:lnTo>
                  <a:pt x="2154848" y="342900"/>
                </a:lnTo>
                <a:lnTo>
                  <a:pt x="2109596" y="330200"/>
                </a:lnTo>
                <a:lnTo>
                  <a:pt x="2020988" y="279400"/>
                </a:lnTo>
                <a:lnTo>
                  <a:pt x="1935024" y="228600"/>
                </a:lnTo>
                <a:lnTo>
                  <a:pt x="1893076" y="203200"/>
                </a:lnTo>
                <a:lnTo>
                  <a:pt x="1851842" y="177800"/>
                </a:lnTo>
                <a:lnTo>
                  <a:pt x="1811339" y="152400"/>
                </a:lnTo>
                <a:lnTo>
                  <a:pt x="1771583" y="127000"/>
                </a:lnTo>
                <a:lnTo>
                  <a:pt x="1732593" y="88900"/>
                </a:lnTo>
                <a:lnTo>
                  <a:pt x="1694386" y="63500"/>
                </a:lnTo>
                <a:lnTo>
                  <a:pt x="1656979" y="25400"/>
                </a:lnTo>
                <a:lnTo>
                  <a:pt x="1620390" y="0"/>
                </a:lnTo>
                <a:close/>
              </a:path>
              <a:path w="5895975" h="1828800">
                <a:moveTo>
                  <a:pt x="4362694" y="0"/>
                </a:moveTo>
                <a:lnTo>
                  <a:pt x="4279210" y="0"/>
                </a:lnTo>
                <a:lnTo>
                  <a:pt x="4242619" y="25400"/>
                </a:lnTo>
                <a:lnTo>
                  <a:pt x="4205212" y="63500"/>
                </a:lnTo>
                <a:lnTo>
                  <a:pt x="4167004" y="88900"/>
                </a:lnTo>
                <a:lnTo>
                  <a:pt x="4128013" y="127000"/>
                </a:lnTo>
                <a:lnTo>
                  <a:pt x="4088256" y="152400"/>
                </a:lnTo>
                <a:lnTo>
                  <a:pt x="4047752" y="177800"/>
                </a:lnTo>
                <a:lnTo>
                  <a:pt x="4006517" y="203200"/>
                </a:lnTo>
                <a:lnTo>
                  <a:pt x="3964569" y="228600"/>
                </a:lnTo>
                <a:lnTo>
                  <a:pt x="3878604" y="279400"/>
                </a:lnTo>
                <a:lnTo>
                  <a:pt x="3789995" y="330200"/>
                </a:lnTo>
                <a:lnTo>
                  <a:pt x="3744743" y="342900"/>
                </a:lnTo>
                <a:lnTo>
                  <a:pt x="3698882" y="368300"/>
                </a:lnTo>
                <a:lnTo>
                  <a:pt x="3652430" y="381000"/>
                </a:lnTo>
                <a:lnTo>
                  <a:pt x="3605405" y="406400"/>
                </a:lnTo>
                <a:lnTo>
                  <a:pt x="3261626" y="495300"/>
                </a:lnTo>
                <a:lnTo>
                  <a:pt x="3210638" y="495300"/>
                </a:lnTo>
                <a:lnTo>
                  <a:pt x="3159234" y="508000"/>
                </a:lnTo>
                <a:lnTo>
                  <a:pt x="3002692" y="508000"/>
                </a:lnTo>
                <a:lnTo>
                  <a:pt x="2949795" y="520700"/>
                </a:lnTo>
                <a:lnTo>
                  <a:pt x="3399826" y="520700"/>
                </a:lnTo>
                <a:lnTo>
                  <a:pt x="3635228" y="457200"/>
                </a:lnTo>
                <a:lnTo>
                  <a:pt x="3680827" y="431800"/>
                </a:lnTo>
                <a:lnTo>
                  <a:pt x="3725898" y="419100"/>
                </a:lnTo>
                <a:lnTo>
                  <a:pt x="3770424" y="393700"/>
                </a:lnTo>
                <a:lnTo>
                  <a:pt x="3814391" y="381000"/>
                </a:lnTo>
                <a:lnTo>
                  <a:pt x="3900587" y="330200"/>
                </a:lnTo>
                <a:lnTo>
                  <a:pt x="3942785" y="317500"/>
                </a:lnTo>
                <a:lnTo>
                  <a:pt x="4025305" y="266700"/>
                </a:lnTo>
                <a:lnTo>
                  <a:pt x="4065597" y="241300"/>
                </a:lnTo>
                <a:lnTo>
                  <a:pt x="4105223" y="215900"/>
                </a:lnTo>
                <a:lnTo>
                  <a:pt x="4144169" y="177800"/>
                </a:lnTo>
                <a:lnTo>
                  <a:pt x="4182418" y="152400"/>
                </a:lnTo>
                <a:lnTo>
                  <a:pt x="4219957" y="127000"/>
                </a:lnTo>
                <a:lnTo>
                  <a:pt x="4256769" y="88900"/>
                </a:lnTo>
                <a:lnTo>
                  <a:pt x="4292839" y="63500"/>
                </a:lnTo>
                <a:lnTo>
                  <a:pt x="4328152" y="25400"/>
                </a:lnTo>
                <a:lnTo>
                  <a:pt x="4362694" y="0"/>
                </a:lnTo>
                <a:close/>
              </a:path>
            </a:pathLst>
          </a:custGeom>
          <a:solidFill>
            <a:srgbClr val="0F5F9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object 6"/>
          <p:cNvSpPr/>
          <p:nvPr/>
        </p:nvSpPr>
        <p:spPr>
          <a:xfrm>
            <a:off x="4666320" y="7571520"/>
            <a:ext cx="10768320" cy="152604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object 7"/>
          <p:cNvSpPr/>
          <p:nvPr/>
        </p:nvSpPr>
        <p:spPr>
          <a:xfrm>
            <a:off x="6234840" y="6315840"/>
            <a:ext cx="5997960" cy="10080"/>
          </a:xfrm>
          <a:prstGeom prst="rect">
            <a:avLst/>
          </a:pr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object 8"/>
          <p:cNvSpPr/>
          <p:nvPr/>
        </p:nvSpPr>
        <p:spPr>
          <a:xfrm>
            <a:off x="12119040" y="8837280"/>
            <a:ext cx="176400" cy="260280"/>
          </a:xfrm>
          <a:prstGeom prst="rect">
            <a:avLst/>
          </a:pr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object 9"/>
          <p:cNvSpPr/>
          <p:nvPr/>
        </p:nvSpPr>
        <p:spPr>
          <a:xfrm>
            <a:off x="6172560" y="8837280"/>
            <a:ext cx="176400" cy="260280"/>
          </a:xfrm>
          <a:prstGeom prst="rect">
            <a:avLst/>
          </a:prstGeom>
          <a:blipFill rotWithShape="0">
            <a:blip r:embed="rId6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object 10"/>
          <p:cNvSpPr/>
          <p:nvPr/>
        </p:nvSpPr>
        <p:spPr>
          <a:xfrm>
            <a:off x="4804920" y="6328440"/>
            <a:ext cx="1427400" cy="1240560"/>
          </a:xfrm>
          <a:prstGeom prst="rect">
            <a:avLst/>
          </a:prstGeom>
          <a:blipFill rotWithShape="0">
            <a:blip r:embed="rId7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object 11"/>
          <p:cNvSpPr/>
          <p:nvPr/>
        </p:nvSpPr>
        <p:spPr>
          <a:xfrm>
            <a:off x="6234480" y="6328440"/>
            <a:ext cx="9062280" cy="1712880"/>
          </a:xfrm>
          <a:prstGeom prst="rect">
            <a:avLst/>
          </a:prstGeom>
          <a:blipFill rotWithShape="0">
            <a:blip r:embed="rId8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" name="object 12"/>
          <p:cNvSpPr/>
          <p:nvPr/>
        </p:nvSpPr>
        <p:spPr>
          <a:xfrm>
            <a:off x="4804920" y="7571520"/>
            <a:ext cx="10491480" cy="1526040"/>
          </a:xfrm>
          <a:prstGeom prst="rect">
            <a:avLst/>
          </a:prstGeom>
          <a:blipFill rotWithShape="0">
            <a:blip r:embed="rId9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object 13"/>
          <p:cNvSpPr/>
          <p:nvPr/>
        </p:nvSpPr>
        <p:spPr>
          <a:xfrm>
            <a:off x="4806360" y="6329880"/>
            <a:ext cx="10488960" cy="2503800"/>
          </a:xfrm>
          <a:custGeom>
            <a:avLst/>
            <a:gdLst>
              <a:gd name="textAreaLeft" fmla="*/ 0 w 10488960"/>
              <a:gd name="textAreaRight" fmla="*/ 10491480 w 10488960"/>
              <a:gd name="textAreaTop" fmla="*/ 0 h 2503800"/>
              <a:gd name="textAreaBottom" fmla="*/ 2506320 h 2503800"/>
            </a:gdLst>
            <a:ahLst/>
            <a:cxnLst/>
            <a:rect l="textAreaLeft" t="textAreaTop" r="textAreaRight" b="textAreaBottom"/>
            <a:pathLst>
              <a:path w="10491469" h="2506345">
                <a:moveTo>
                  <a:pt x="0" y="2506269"/>
                </a:moveTo>
                <a:lnTo>
                  <a:pt x="10491355" y="2506269"/>
                </a:lnTo>
                <a:lnTo>
                  <a:pt x="10491355" y="0"/>
                </a:lnTo>
                <a:lnTo>
                  <a:pt x="0" y="0"/>
                </a:lnTo>
                <a:lnTo>
                  <a:pt x="0" y="2506269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ru-RU" dirty="0"/>
          </a:p>
        </p:txBody>
      </p:sp>
      <p:sp>
        <p:nvSpPr>
          <p:cNvPr id="53" name="object 17"/>
          <p:cNvSpPr/>
          <p:nvPr/>
        </p:nvSpPr>
        <p:spPr>
          <a:xfrm>
            <a:off x="1341000" y="8046360"/>
            <a:ext cx="489600" cy="485280"/>
          </a:xfrm>
          <a:custGeom>
            <a:avLst/>
            <a:gdLst>
              <a:gd name="textAreaLeft" fmla="*/ 0 w 489600"/>
              <a:gd name="textAreaRight" fmla="*/ 492120 w 489600"/>
              <a:gd name="textAreaTop" fmla="*/ 0 h 485280"/>
              <a:gd name="textAreaBottom" fmla="*/ 487800 h 485280"/>
            </a:gdLst>
            <a:ahLst/>
            <a:cxnLst/>
            <a:rect l="textAreaLeft" t="textAreaTop" r="textAreaRight" b="textAreaBottom"/>
            <a:pathLst>
              <a:path w="492125" h="487679">
                <a:moveTo>
                  <a:pt x="491827" y="0"/>
                </a:moveTo>
                <a:lnTo>
                  <a:pt x="0" y="0"/>
                </a:lnTo>
                <a:lnTo>
                  <a:pt x="0" y="487252"/>
                </a:lnTo>
                <a:lnTo>
                  <a:pt x="491827" y="487252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object 18"/>
          <p:cNvSpPr/>
          <p:nvPr/>
        </p:nvSpPr>
        <p:spPr>
          <a:xfrm>
            <a:off x="1341000" y="9617760"/>
            <a:ext cx="489600" cy="485280"/>
          </a:xfrm>
          <a:custGeom>
            <a:avLst/>
            <a:gdLst>
              <a:gd name="textAreaLeft" fmla="*/ 0 w 489600"/>
              <a:gd name="textAreaRight" fmla="*/ 492120 w 489600"/>
              <a:gd name="textAreaTop" fmla="*/ 0 h 485280"/>
              <a:gd name="textAreaBottom" fmla="*/ 487800 h 485280"/>
            </a:gdLst>
            <a:ahLst/>
            <a:cxnLst/>
            <a:rect l="textAreaLeft" t="textAreaTop" r="textAreaRight" b="textAreaBottom"/>
            <a:pathLst>
              <a:path w="492125" h="487679">
                <a:moveTo>
                  <a:pt x="491827" y="0"/>
                </a:moveTo>
                <a:lnTo>
                  <a:pt x="0" y="0"/>
                </a:lnTo>
                <a:lnTo>
                  <a:pt x="0" y="487252"/>
                </a:lnTo>
                <a:lnTo>
                  <a:pt x="491827" y="487252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" name="object 19"/>
          <p:cNvSpPr/>
          <p:nvPr/>
        </p:nvSpPr>
        <p:spPr>
          <a:xfrm>
            <a:off x="2126880" y="8272800"/>
            <a:ext cx="226800" cy="261000"/>
          </a:xfrm>
          <a:custGeom>
            <a:avLst/>
            <a:gdLst>
              <a:gd name="textAreaLeft" fmla="*/ 0 w 226800"/>
              <a:gd name="textAreaRight" fmla="*/ 229320 w 226800"/>
              <a:gd name="textAreaTop" fmla="*/ 0 h 261000"/>
              <a:gd name="textAreaBottom" fmla="*/ 263520 h 261000"/>
            </a:gdLst>
            <a:ahLst/>
            <a:cxnLst/>
            <a:rect l="textAreaLeft" t="textAreaTop" r="textAreaRight" b="textAreaBottom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" name="object 20"/>
          <p:cNvSpPr/>
          <p:nvPr/>
        </p:nvSpPr>
        <p:spPr>
          <a:xfrm>
            <a:off x="2126880" y="9844200"/>
            <a:ext cx="226800" cy="261000"/>
          </a:xfrm>
          <a:custGeom>
            <a:avLst/>
            <a:gdLst>
              <a:gd name="textAreaLeft" fmla="*/ 0 w 226800"/>
              <a:gd name="textAreaRight" fmla="*/ 229320 w 226800"/>
              <a:gd name="textAreaTop" fmla="*/ 0 h 261000"/>
              <a:gd name="textAreaBottom" fmla="*/ 263520 h 261000"/>
            </a:gdLst>
            <a:ahLst/>
            <a:cxnLst/>
            <a:rect l="textAreaLeft" t="textAreaTop" r="textAreaRight" b="textAreaBottom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object 21"/>
          <p:cNvSpPr/>
          <p:nvPr/>
        </p:nvSpPr>
        <p:spPr>
          <a:xfrm>
            <a:off x="2126880" y="8565480"/>
            <a:ext cx="226800" cy="489600"/>
          </a:xfrm>
          <a:custGeom>
            <a:avLst/>
            <a:gdLst>
              <a:gd name="textAreaLeft" fmla="*/ 0 w 226800"/>
              <a:gd name="textAreaRight" fmla="*/ 229320 w 226800"/>
              <a:gd name="textAreaTop" fmla="*/ 0 h 489600"/>
              <a:gd name="textAreaBottom" fmla="*/ 492120 h 489600"/>
            </a:gdLst>
            <a:ahLst/>
            <a:cxnLst/>
            <a:rect l="textAreaLeft" t="textAreaTop" r="textAreaRight" b="textAreaBottom"/>
            <a:pathLst>
              <a:path w="229235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object 22"/>
          <p:cNvSpPr/>
          <p:nvPr/>
        </p:nvSpPr>
        <p:spPr>
          <a:xfrm>
            <a:off x="296640" y="8272800"/>
            <a:ext cx="226800" cy="261000"/>
          </a:xfrm>
          <a:custGeom>
            <a:avLst/>
            <a:gdLst>
              <a:gd name="textAreaLeft" fmla="*/ 0 w 226800"/>
              <a:gd name="textAreaRight" fmla="*/ 229320 w 226800"/>
              <a:gd name="textAreaTop" fmla="*/ 0 h 261000"/>
              <a:gd name="textAreaBottom" fmla="*/ 263520 h 261000"/>
            </a:gdLst>
            <a:ahLst/>
            <a:cxnLst/>
            <a:rect l="textAreaLeft" t="textAreaTop" r="textAreaRight" b="textAreaBottom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60"/>
                </a:lnTo>
                <a:lnTo>
                  <a:pt x="228757" y="26306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object 23"/>
          <p:cNvSpPr/>
          <p:nvPr/>
        </p:nvSpPr>
        <p:spPr>
          <a:xfrm>
            <a:off x="296640" y="9844200"/>
            <a:ext cx="226800" cy="261000"/>
          </a:xfrm>
          <a:custGeom>
            <a:avLst/>
            <a:gdLst>
              <a:gd name="textAreaLeft" fmla="*/ 0 w 226800"/>
              <a:gd name="textAreaRight" fmla="*/ 229320 w 226800"/>
              <a:gd name="textAreaTop" fmla="*/ 0 h 261000"/>
              <a:gd name="textAreaBottom" fmla="*/ 263520 h 261000"/>
            </a:gdLst>
            <a:ahLst/>
            <a:cxnLst/>
            <a:rect l="textAreaLeft" t="textAreaTop" r="textAreaRight" b="textAreaBottom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60"/>
                </a:lnTo>
                <a:lnTo>
                  <a:pt x="228757" y="26306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object 24"/>
          <p:cNvSpPr/>
          <p:nvPr/>
        </p:nvSpPr>
        <p:spPr>
          <a:xfrm>
            <a:off x="296640" y="8565480"/>
            <a:ext cx="226800" cy="489600"/>
          </a:xfrm>
          <a:custGeom>
            <a:avLst/>
            <a:gdLst>
              <a:gd name="textAreaLeft" fmla="*/ 0 w 226800"/>
              <a:gd name="textAreaRight" fmla="*/ 229320 w 226800"/>
              <a:gd name="textAreaTop" fmla="*/ 0 h 489600"/>
              <a:gd name="textAreaBottom" fmla="*/ 492120 h 489600"/>
            </a:gdLst>
            <a:ahLst/>
            <a:cxnLst/>
            <a:rect l="textAreaLeft" t="textAreaTop" r="textAreaRight" b="textAreaBottom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object 25"/>
          <p:cNvSpPr/>
          <p:nvPr/>
        </p:nvSpPr>
        <p:spPr>
          <a:xfrm>
            <a:off x="1863720" y="8043840"/>
            <a:ext cx="489600" cy="226800"/>
          </a:xfrm>
          <a:custGeom>
            <a:avLst/>
            <a:gdLst>
              <a:gd name="textAreaLeft" fmla="*/ 0 w 489600"/>
              <a:gd name="textAreaRight" fmla="*/ 492120 w 489600"/>
              <a:gd name="textAreaTop" fmla="*/ 0 h 226800"/>
              <a:gd name="textAreaBottom" fmla="*/ 229320 h 226800"/>
            </a:gdLst>
            <a:ahLst/>
            <a:cxnLst/>
            <a:rect l="textAreaLeft" t="textAreaTop" r="textAreaRight" b="textAreaBottom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object 26"/>
          <p:cNvSpPr/>
          <p:nvPr/>
        </p:nvSpPr>
        <p:spPr>
          <a:xfrm>
            <a:off x="1863720" y="9615600"/>
            <a:ext cx="489600" cy="226800"/>
          </a:xfrm>
          <a:custGeom>
            <a:avLst/>
            <a:gdLst>
              <a:gd name="textAreaLeft" fmla="*/ 0 w 489600"/>
              <a:gd name="textAreaRight" fmla="*/ 492120 w 489600"/>
              <a:gd name="textAreaTop" fmla="*/ 0 h 226800"/>
              <a:gd name="textAreaBottom" fmla="*/ 229320 h 226800"/>
            </a:gdLst>
            <a:ahLst/>
            <a:cxnLst/>
            <a:rect l="textAreaLeft" t="textAreaTop" r="textAreaRight" b="textAreaBottom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object 27"/>
          <p:cNvSpPr/>
          <p:nvPr/>
        </p:nvSpPr>
        <p:spPr>
          <a:xfrm>
            <a:off x="1341000" y="8826480"/>
            <a:ext cx="489600" cy="226800"/>
          </a:xfrm>
          <a:custGeom>
            <a:avLst/>
            <a:gdLst>
              <a:gd name="textAreaLeft" fmla="*/ 0 w 489600"/>
              <a:gd name="textAreaRight" fmla="*/ 492120 w 489600"/>
              <a:gd name="textAreaTop" fmla="*/ 0 h 226800"/>
              <a:gd name="textAreaBottom" fmla="*/ 229320 h 226800"/>
            </a:gdLst>
            <a:ahLst/>
            <a:cxnLst/>
            <a:rect l="textAreaLeft" t="textAreaTop" r="textAreaRight" b="textAreaBottom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" name="object 28"/>
          <p:cNvSpPr/>
          <p:nvPr/>
        </p:nvSpPr>
        <p:spPr>
          <a:xfrm>
            <a:off x="819360" y="8304840"/>
            <a:ext cx="489600" cy="226800"/>
          </a:xfrm>
          <a:custGeom>
            <a:avLst/>
            <a:gdLst>
              <a:gd name="textAreaLeft" fmla="*/ 0 w 489600"/>
              <a:gd name="textAreaRight" fmla="*/ 492120 w 489600"/>
              <a:gd name="textAreaTop" fmla="*/ 0 h 226800"/>
              <a:gd name="textAreaBottom" fmla="*/ 229320 h 226800"/>
            </a:gdLst>
            <a:ahLst/>
            <a:cxnLst/>
            <a:rect l="textAreaLeft" t="textAreaTop" r="textAreaRight" b="textAreaBottom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" name="object 29"/>
          <p:cNvSpPr/>
          <p:nvPr/>
        </p:nvSpPr>
        <p:spPr>
          <a:xfrm>
            <a:off x="819360" y="9876240"/>
            <a:ext cx="489600" cy="226800"/>
          </a:xfrm>
          <a:custGeom>
            <a:avLst/>
            <a:gdLst>
              <a:gd name="textAreaLeft" fmla="*/ 0 w 489600"/>
              <a:gd name="textAreaRight" fmla="*/ 492120 w 489600"/>
              <a:gd name="textAreaTop" fmla="*/ 0 h 226800"/>
              <a:gd name="textAreaBottom" fmla="*/ 229320 h 226800"/>
            </a:gdLst>
            <a:ahLst/>
            <a:cxnLst/>
            <a:rect l="textAreaLeft" t="textAreaTop" r="textAreaRight" b="textAreaBottom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" name="object 30"/>
          <p:cNvSpPr/>
          <p:nvPr/>
        </p:nvSpPr>
        <p:spPr>
          <a:xfrm>
            <a:off x="296640" y="8043840"/>
            <a:ext cx="489600" cy="226800"/>
          </a:xfrm>
          <a:custGeom>
            <a:avLst/>
            <a:gdLst>
              <a:gd name="textAreaLeft" fmla="*/ 0 w 489600"/>
              <a:gd name="textAreaRight" fmla="*/ 492120 w 489600"/>
              <a:gd name="textAreaTop" fmla="*/ 0 h 226800"/>
              <a:gd name="textAreaBottom" fmla="*/ 229320 h 226800"/>
            </a:gdLst>
            <a:ahLst/>
            <a:cxnLst/>
            <a:rect l="textAreaLeft" t="textAreaTop" r="textAreaRight" b="textAreaBottom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object 31"/>
          <p:cNvSpPr/>
          <p:nvPr/>
        </p:nvSpPr>
        <p:spPr>
          <a:xfrm>
            <a:off x="296640" y="9615600"/>
            <a:ext cx="489600" cy="226800"/>
          </a:xfrm>
          <a:custGeom>
            <a:avLst/>
            <a:gdLst>
              <a:gd name="textAreaLeft" fmla="*/ 0 w 489600"/>
              <a:gd name="textAreaRight" fmla="*/ 492120 w 489600"/>
              <a:gd name="textAreaTop" fmla="*/ 0 h 226800"/>
              <a:gd name="textAreaBottom" fmla="*/ 229320 h 226800"/>
            </a:gdLst>
            <a:ahLst/>
            <a:cxnLst/>
            <a:rect l="textAreaLeft" t="textAreaTop" r="textAreaRight" b="textAreaBottom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" name="object 32"/>
          <p:cNvSpPr/>
          <p:nvPr/>
        </p:nvSpPr>
        <p:spPr>
          <a:xfrm>
            <a:off x="819360" y="8567640"/>
            <a:ext cx="489600" cy="226800"/>
          </a:xfrm>
          <a:custGeom>
            <a:avLst/>
            <a:gdLst>
              <a:gd name="textAreaLeft" fmla="*/ 0 w 489600"/>
              <a:gd name="textAreaRight" fmla="*/ 492120 w 489600"/>
              <a:gd name="textAreaTop" fmla="*/ 0 h 226800"/>
              <a:gd name="textAreaBottom" fmla="*/ 229320 h 226800"/>
            </a:gdLst>
            <a:ahLst/>
            <a:cxnLst/>
            <a:rect l="textAreaLeft" t="textAreaTop" r="textAreaRight" b="textAreaBottom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" name="object 33"/>
          <p:cNvSpPr/>
          <p:nvPr/>
        </p:nvSpPr>
        <p:spPr>
          <a:xfrm>
            <a:off x="2126880" y="9089280"/>
            <a:ext cx="226800" cy="489600"/>
          </a:xfrm>
          <a:custGeom>
            <a:avLst/>
            <a:gdLst>
              <a:gd name="textAreaLeft" fmla="*/ 0 w 226800"/>
              <a:gd name="textAreaRight" fmla="*/ 229320 w 226800"/>
              <a:gd name="textAreaTop" fmla="*/ 0 h 489600"/>
              <a:gd name="textAreaBottom" fmla="*/ 492120 h 489600"/>
            </a:gdLst>
            <a:ahLst/>
            <a:cxnLst/>
            <a:rect l="textAreaLeft" t="textAreaTop" r="textAreaRight" b="textAreaBottom"/>
            <a:pathLst>
              <a:path w="229235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object 34"/>
          <p:cNvSpPr/>
          <p:nvPr/>
        </p:nvSpPr>
        <p:spPr>
          <a:xfrm>
            <a:off x="296640" y="9089280"/>
            <a:ext cx="226800" cy="261000"/>
          </a:xfrm>
          <a:custGeom>
            <a:avLst/>
            <a:gdLst>
              <a:gd name="textAreaLeft" fmla="*/ 0 w 226800"/>
              <a:gd name="textAreaRight" fmla="*/ 229320 w 226800"/>
              <a:gd name="textAreaTop" fmla="*/ 0 h 261000"/>
              <a:gd name="textAreaBottom" fmla="*/ 263520 h 261000"/>
            </a:gdLst>
            <a:ahLst/>
            <a:cxnLst/>
            <a:rect l="textAreaLeft" t="textAreaTop" r="textAreaRight" b="textAreaBottom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" name="object 35"/>
          <p:cNvSpPr/>
          <p:nvPr/>
        </p:nvSpPr>
        <p:spPr>
          <a:xfrm>
            <a:off x="1082520" y="9318240"/>
            <a:ext cx="226800" cy="261000"/>
          </a:xfrm>
          <a:custGeom>
            <a:avLst/>
            <a:gdLst>
              <a:gd name="textAreaLeft" fmla="*/ 0 w 226800"/>
              <a:gd name="textAreaRight" fmla="*/ 229320 w 226800"/>
              <a:gd name="textAreaTop" fmla="*/ 0 h 261000"/>
              <a:gd name="textAreaBottom" fmla="*/ 263520 h 261000"/>
            </a:gdLst>
            <a:ahLst/>
            <a:cxnLst/>
            <a:rect l="textAreaLeft" t="textAreaTop" r="textAreaRight" b="textAreaBottom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2" name="object 36"/>
          <p:cNvSpPr/>
          <p:nvPr/>
        </p:nvSpPr>
        <p:spPr>
          <a:xfrm>
            <a:off x="296640" y="9352440"/>
            <a:ext cx="489600" cy="226800"/>
          </a:xfrm>
          <a:custGeom>
            <a:avLst/>
            <a:gdLst>
              <a:gd name="textAreaLeft" fmla="*/ 0 w 489600"/>
              <a:gd name="textAreaRight" fmla="*/ 492120 w 489600"/>
              <a:gd name="textAreaTop" fmla="*/ 0 h 226800"/>
              <a:gd name="textAreaBottom" fmla="*/ 229320 h 226800"/>
            </a:gdLst>
            <a:ahLst/>
            <a:cxnLst/>
            <a:rect l="textAreaLeft" t="textAreaTop" r="textAreaRight" b="textAreaBottom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3" name="object 37"/>
          <p:cNvSpPr/>
          <p:nvPr/>
        </p:nvSpPr>
        <p:spPr>
          <a:xfrm>
            <a:off x="819360" y="9089280"/>
            <a:ext cx="489600" cy="226800"/>
          </a:xfrm>
          <a:custGeom>
            <a:avLst/>
            <a:gdLst>
              <a:gd name="textAreaLeft" fmla="*/ 0 w 489600"/>
              <a:gd name="textAreaRight" fmla="*/ 492120 w 489600"/>
              <a:gd name="textAreaTop" fmla="*/ 0 h 226800"/>
              <a:gd name="textAreaBottom" fmla="*/ 229320 h 226800"/>
            </a:gdLst>
            <a:ahLst/>
            <a:cxnLst/>
            <a:rect l="textAreaLeft" t="textAreaTop" r="textAreaRight" b="textAreaBottom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" name="object 38"/>
          <p:cNvSpPr/>
          <p:nvPr/>
        </p:nvSpPr>
        <p:spPr>
          <a:xfrm>
            <a:off x="296640" y="10528200"/>
            <a:ext cx="226800" cy="489600"/>
          </a:xfrm>
          <a:custGeom>
            <a:avLst/>
            <a:gdLst>
              <a:gd name="textAreaLeft" fmla="*/ 0 w 226800"/>
              <a:gd name="textAreaRight" fmla="*/ 229320 w 226800"/>
              <a:gd name="textAreaTop" fmla="*/ 0 h 489600"/>
              <a:gd name="textAreaBottom" fmla="*/ 492120 h 489600"/>
            </a:gdLst>
            <a:ahLst/>
            <a:cxnLst/>
            <a:rect l="textAreaLeft" t="textAreaTop" r="textAreaRight" b="textAreaBottom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5" name="object 39"/>
          <p:cNvSpPr/>
          <p:nvPr/>
        </p:nvSpPr>
        <p:spPr>
          <a:xfrm>
            <a:off x="2126880" y="10528200"/>
            <a:ext cx="226800" cy="261000"/>
          </a:xfrm>
          <a:custGeom>
            <a:avLst/>
            <a:gdLst>
              <a:gd name="textAreaLeft" fmla="*/ 0 w 226800"/>
              <a:gd name="textAreaRight" fmla="*/ 229320 w 226800"/>
              <a:gd name="textAreaTop" fmla="*/ 0 h 261000"/>
              <a:gd name="textAreaBottom" fmla="*/ 263520 h 261000"/>
            </a:gdLst>
            <a:ahLst/>
            <a:cxnLst/>
            <a:rect l="textAreaLeft" t="textAreaTop" r="textAreaRight" b="textAreaBottom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6" name="object 40"/>
          <p:cNvSpPr/>
          <p:nvPr/>
        </p:nvSpPr>
        <p:spPr>
          <a:xfrm>
            <a:off x="1341000" y="10757160"/>
            <a:ext cx="226800" cy="261000"/>
          </a:xfrm>
          <a:custGeom>
            <a:avLst/>
            <a:gdLst>
              <a:gd name="textAreaLeft" fmla="*/ 0 w 226800"/>
              <a:gd name="textAreaRight" fmla="*/ 229320 w 226800"/>
              <a:gd name="textAreaTop" fmla="*/ 0 h 261000"/>
              <a:gd name="textAreaBottom" fmla="*/ 263520 h 261000"/>
            </a:gdLst>
            <a:ahLst/>
            <a:cxnLst/>
            <a:rect l="textAreaLeft" t="textAreaTop" r="textAreaRight" b="textAreaBottom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" name="object 41"/>
          <p:cNvSpPr/>
          <p:nvPr/>
        </p:nvSpPr>
        <p:spPr>
          <a:xfrm>
            <a:off x="819360" y="10789200"/>
            <a:ext cx="489600" cy="226800"/>
          </a:xfrm>
          <a:custGeom>
            <a:avLst/>
            <a:gdLst>
              <a:gd name="textAreaLeft" fmla="*/ 0 w 489600"/>
              <a:gd name="textAreaRight" fmla="*/ 492120 w 489600"/>
              <a:gd name="textAreaTop" fmla="*/ 0 h 226800"/>
              <a:gd name="textAreaBottom" fmla="*/ 229320 h 226800"/>
            </a:gdLst>
            <a:ahLst/>
            <a:cxnLst/>
            <a:rect l="textAreaLeft" t="textAreaTop" r="textAreaRight" b="textAreaBottom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8" name="object 42"/>
          <p:cNvSpPr/>
          <p:nvPr/>
        </p:nvSpPr>
        <p:spPr>
          <a:xfrm>
            <a:off x="1863720" y="10791360"/>
            <a:ext cx="489600" cy="226800"/>
          </a:xfrm>
          <a:custGeom>
            <a:avLst/>
            <a:gdLst>
              <a:gd name="textAreaLeft" fmla="*/ 0 w 489600"/>
              <a:gd name="textAreaRight" fmla="*/ 492120 w 489600"/>
              <a:gd name="textAreaTop" fmla="*/ 0 h 226800"/>
              <a:gd name="textAreaBottom" fmla="*/ 229320 h 226800"/>
            </a:gdLst>
            <a:ahLst/>
            <a:cxnLst/>
            <a:rect l="textAreaLeft" t="textAreaTop" r="textAreaRight" b="textAreaBottom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" name="object 43"/>
          <p:cNvSpPr/>
          <p:nvPr/>
        </p:nvSpPr>
        <p:spPr>
          <a:xfrm>
            <a:off x="1341000" y="10528200"/>
            <a:ext cx="489600" cy="226800"/>
          </a:xfrm>
          <a:custGeom>
            <a:avLst/>
            <a:gdLst>
              <a:gd name="textAreaLeft" fmla="*/ 0 w 489600"/>
              <a:gd name="textAreaRight" fmla="*/ 492120 w 489600"/>
              <a:gd name="textAreaTop" fmla="*/ 0 h 226800"/>
              <a:gd name="textAreaBottom" fmla="*/ 229320 h 226800"/>
            </a:gdLst>
            <a:ahLst/>
            <a:cxnLst/>
            <a:rect l="textAreaLeft" t="textAreaTop" r="textAreaRight" b="textAreaBottom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" name="object 44"/>
          <p:cNvSpPr/>
          <p:nvPr/>
        </p:nvSpPr>
        <p:spPr>
          <a:xfrm>
            <a:off x="18273600" y="8046360"/>
            <a:ext cx="489600" cy="485280"/>
          </a:xfrm>
          <a:custGeom>
            <a:avLst/>
            <a:gdLst>
              <a:gd name="textAreaLeft" fmla="*/ 0 w 489600"/>
              <a:gd name="textAreaRight" fmla="*/ 492120 w 489600"/>
              <a:gd name="textAreaTop" fmla="*/ 0 h 485280"/>
              <a:gd name="textAreaBottom" fmla="*/ 487800 h 485280"/>
            </a:gdLst>
            <a:ahLst/>
            <a:cxnLst/>
            <a:rect l="textAreaLeft" t="textAreaTop" r="textAreaRight" b="textAreaBottom"/>
            <a:pathLst>
              <a:path w="492125" h="487679">
                <a:moveTo>
                  <a:pt x="491827" y="0"/>
                </a:moveTo>
                <a:lnTo>
                  <a:pt x="0" y="0"/>
                </a:lnTo>
                <a:lnTo>
                  <a:pt x="0" y="487252"/>
                </a:lnTo>
                <a:lnTo>
                  <a:pt x="491827" y="487252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" name="object 45"/>
          <p:cNvSpPr/>
          <p:nvPr/>
        </p:nvSpPr>
        <p:spPr>
          <a:xfrm>
            <a:off x="18273600" y="9617760"/>
            <a:ext cx="489600" cy="485280"/>
          </a:xfrm>
          <a:custGeom>
            <a:avLst/>
            <a:gdLst>
              <a:gd name="textAreaLeft" fmla="*/ 0 w 489600"/>
              <a:gd name="textAreaRight" fmla="*/ 492120 w 489600"/>
              <a:gd name="textAreaTop" fmla="*/ 0 h 485280"/>
              <a:gd name="textAreaBottom" fmla="*/ 487800 h 485280"/>
            </a:gdLst>
            <a:ahLst/>
            <a:cxnLst/>
            <a:rect l="textAreaLeft" t="textAreaTop" r="textAreaRight" b="textAreaBottom"/>
            <a:pathLst>
              <a:path w="492125" h="487679">
                <a:moveTo>
                  <a:pt x="491827" y="0"/>
                </a:moveTo>
                <a:lnTo>
                  <a:pt x="0" y="0"/>
                </a:lnTo>
                <a:lnTo>
                  <a:pt x="0" y="487252"/>
                </a:lnTo>
                <a:lnTo>
                  <a:pt x="491827" y="487252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" name="object 46"/>
          <p:cNvSpPr/>
          <p:nvPr/>
        </p:nvSpPr>
        <p:spPr>
          <a:xfrm>
            <a:off x="19059480" y="8272800"/>
            <a:ext cx="226800" cy="261000"/>
          </a:xfrm>
          <a:custGeom>
            <a:avLst/>
            <a:gdLst>
              <a:gd name="textAreaLeft" fmla="*/ 0 w 226800"/>
              <a:gd name="textAreaRight" fmla="*/ 229320 w 226800"/>
              <a:gd name="textAreaTop" fmla="*/ 0 h 261000"/>
              <a:gd name="textAreaBottom" fmla="*/ 263520 h 261000"/>
            </a:gdLst>
            <a:ahLst/>
            <a:cxnLst/>
            <a:rect l="textAreaLeft" t="textAreaTop" r="textAreaRight" b="textAreaBottom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object 47"/>
          <p:cNvSpPr/>
          <p:nvPr/>
        </p:nvSpPr>
        <p:spPr>
          <a:xfrm>
            <a:off x="19059480" y="9844200"/>
            <a:ext cx="226800" cy="261000"/>
          </a:xfrm>
          <a:custGeom>
            <a:avLst/>
            <a:gdLst>
              <a:gd name="textAreaLeft" fmla="*/ 0 w 226800"/>
              <a:gd name="textAreaRight" fmla="*/ 229320 w 226800"/>
              <a:gd name="textAreaTop" fmla="*/ 0 h 261000"/>
              <a:gd name="textAreaBottom" fmla="*/ 263520 h 261000"/>
            </a:gdLst>
            <a:ahLst/>
            <a:cxnLst/>
            <a:rect l="textAreaLeft" t="textAreaTop" r="textAreaRight" b="textAreaBottom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object 48"/>
          <p:cNvSpPr/>
          <p:nvPr/>
        </p:nvSpPr>
        <p:spPr>
          <a:xfrm>
            <a:off x="19059480" y="8565480"/>
            <a:ext cx="226800" cy="489600"/>
          </a:xfrm>
          <a:custGeom>
            <a:avLst/>
            <a:gdLst>
              <a:gd name="textAreaLeft" fmla="*/ 0 w 226800"/>
              <a:gd name="textAreaRight" fmla="*/ 229320 w 226800"/>
              <a:gd name="textAreaTop" fmla="*/ 0 h 489600"/>
              <a:gd name="textAreaBottom" fmla="*/ 492120 h 489600"/>
            </a:gdLst>
            <a:ahLst/>
            <a:cxnLst/>
            <a:rect l="textAreaLeft" t="textAreaTop" r="textAreaRight" b="textAreaBottom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5" name="object 49"/>
          <p:cNvSpPr/>
          <p:nvPr/>
        </p:nvSpPr>
        <p:spPr>
          <a:xfrm>
            <a:off x="17229600" y="8272800"/>
            <a:ext cx="226800" cy="261000"/>
          </a:xfrm>
          <a:custGeom>
            <a:avLst/>
            <a:gdLst>
              <a:gd name="textAreaLeft" fmla="*/ 0 w 226800"/>
              <a:gd name="textAreaRight" fmla="*/ 229320 w 226800"/>
              <a:gd name="textAreaTop" fmla="*/ 0 h 261000"/>
              <a:gd name="textAreaBottom" fmla="*/ 263520 h 261000"/>
            </a:gdLst>
            <a:ahLst/>
            <a:cxnLst/>
            <a:rect l="textAreaLeft" t="textAreaTop" r="textAreaRight" b="textAreaBottom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60"/>
                </a:lnTo>
                <a:lnTo>
                  <a:pt x="228757" y="26306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6" name="object 50"/>
          <p:cNvSpPr/>
          <p:nvPr/>
        </p:nvSpPr>
        <p:spPr>
          <a:xfrm>
            <a:off x="17229600" y="9844200"/>
            <a:ext cx="226800" cy="261000"/>
          </a:xfrm>
          <a:custGeom>
            <a:avLst/>
            <a:gdLst>
              <a:gd name="textAreaLeft" fmla="*/ 0 w 226800"/>
              <a:gd name="textAreaRight" fmla="*/ 229320 w 226800"/>
              <a:gd name="textAreaTop" fmla="*/ 0 h 261000"/>
              <a:gd name="textAreaBottom" fmla="*/ 263520 h 261000"/>
            </a:gdLst>
            <a:ahLst/>
            <a:cxnLst/>
            <a:rect l="textAreaLeft" t="textAreaTop" r="textAreaRight" b="textAreaBottom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60"/>
                </a:lnTo>
                <a:lnTo>
                  <a:pt x="228757" y="26306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object 51"/>
          <p:cNvSpPr/>
          <p:nvPr/>
        </p:nvSpPr>
        <p:spPr>
          <a:xfrm>
            <a:off x="17229600" y="8565480"/>
            <a:ext cx="226800" cy="489600"/>
          </a:xfrm>
          <a:custGeom>
            <a:avLst/>
            <a:gdLst>
              <a:gd name="textAreaLeft" fmla="*/ 0 w 226800"/>
              <a:gd name="textAreaRight" fmla="*/ 229320 w 226800"/>
              <a:gd name="textAreaTop" fmla="*/ 0 h 489600"/>
              <a:gd name="textAreaBottom" fmla="*/ 492120 h 489600"/>
            </a:gdLst>
            <a:ahLst/>
            <a:cxnLst/>
            <a:rect l="textAreaLeft" t="textAreaTop" r="textAreaRight" b="textAreaBottom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" name="object 52"/>
          <p:cNvSpPr/>
          <p:nvPr/>
        </p:nvSpPr>
        <p:spPr>
          <a:xfrm>
            <a:off x="18796320" y="8043840"/>
            <a:ext cx="489600" cy="226800"/>
          </a:xfrm>
          <a:custGeom>
            <a:avLst/>
            <a:gdLst>
              <a:gd name="textAreaLeft" fmla="*/ 0 w 489600"/>
              <a:gd name="textAreaRight" fmla="*/ 492120 w 489600"/>
              <a:gd name="textAreaTop" fmla="*/ 0 h 226800"/>
              <a:gd name="textAreaBottom" fmla="*/ 229320 h 226800"/>
            </a:gdLst>
            <a:ahLst/>
            <a:cxnLst/>
            <a:rect l="textAreaLeft" t="textAreaTop" r="textAreaRight" b="textAreaBottom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" name="object 53"/>
          <p:cNvSpPr/>
          <p:nvPr/>
        </p:nvSpPr>
        <p:spPr>
          <a:xfrm>
            <a:off x="18796320" y="9615600"/>
            <a:ext cx="489600" cy="226800"/>
          </a:xfrm>
          <a:custGeom>
            <a:avLst/>
            <a:gdLst>
              <a:gd name="textAreaLeft" fmla="*/ 0 w 489600"/>
              <a:gd name="textAreaRight" fmla="*/ 492120 w 489600"/>
              <a:gd name="textAreaTop" fmla="*/ 0 h 226800"/>
              <a:gd name="textAreaBottom" fmla="*/ 229320 h 226800"/>
            </a:gdLst>
            <a:ahLst/>
            <a:cxnLst/>
            <a:rect l="textAreaLeft" t="textAreaTop" r="textAreaRight" b="textAreaBottom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" name="object 54"/>
          <p:cNvSpPr/>
          <p:nvPr/>
        </p:nvSpPr>
        <p:spPr>
          <a:xfrm>
            <a:off x="18273600" y="8826480"/>
            <a:ext cx="489600" cy="226800"/>
          </a:xfrm>
          <a:custGeom>
            <a:avLst/>
            <a:gdLst>
              <a:gd name="textAreaLeft" fmla="*/ 0 w 489600"/>
              <a:gd name="textAreaRight" fmla="*/ 492120 w 489600"/>
              <a:gd name="textAreaTop" fmla="*/ 0 h 226800"/>
              <a:gd name="textAreaBottom" fmla="*/ 229320 h 226800"/>
            </a:gdLst>
            <a:ahLst/>
            <a:cxnLst/>
            <a:rect l="textAreaLeft" t="textAreaTop" r="textAreaRight" b="textAreaBottom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" name="object 55"/>
          <p:cNvSpPr/>
          <p:nvPr/>
        </p:nvSpPr>
        <p:spPr>
          <a:xfrm>
            <a:off x="17751960" y="8304840"/>
            <a:ext cx="489600" cy="226800"/>
          </a:xfrm>
          <a:custGeom>
            <a:avLst/>
            <a:gdLst>
              <a:gd name="textAreaLeft" fmla="*/ 0 w 489600"/>
              <a:gd name="textAreaRight" fmla="*/ 492120 w 489600"/>
              <a:gd name="textAreaTop" fmla="*/ 0 h 226800"/>
              <a:gd name="textAreaBottom" fmla="*/ 229320 h 226800"/>
            </a:gdLst>
            <a:ahLst/>
            <a:cxnLst/>
            <a:rect l="textAreaLeft" t="textAreaTop" r="textAreaRight" b="textAreaBottom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object 56"/>
          <p:cNvSpPr/>
          <p:nvPr/>
        </p:nvSpPr>
        <p:spPr>
          <a:xfrm>
            <a:off x="17751960" y="9876240"/>
            <a:ext cx="489600" cy="226800"/>
          </a:xfrm>
          <a:custGeom>
            <a:avLst/>
            <a:gdLst>
              <a:gd name="textAreaLeft" fmla="*/ 0 w 489600"/>
              <a:gd name="textAreaRight" fmla="*/ 492120 w 489600"/>
              <a:gd name="textAreaTop" fmla="*/ 0 h 226800"/>
              <a:gd name="textAreaBottom" fmla="*/ 229320 h 226800"/>
            </a:gdLst>
            <a:ahLst/>
            <a:cxnLst/>
            <a:rect l="textAreaLeft" t="textAreaTop" r="textAreaRight" b="textAreaBottom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3" name="object 57"/>
          <p:cNvSpPr/>
          <p:nvPr/>
        </p:nvSpPr>
        <p:spPr>
          <a:xfrm>
            <a:off x="17229600" y="8043840"/>
            <a:ext cx="489600" cy="226800"/>
          </a:xfrm>
          <a:custGeom>
            <a:avLst/>
            <a:gdLst>
              <a:gd name="textAreaLeft" fmla="*/ 0 w 489600"/>
              <a:gd name="textAreaRight" fmla="*/ 492120 w 489600"/>
              <a:gd name="textAreaTop" fmla="*/ 0 h 226800"/>
              <a:gd name="textAreaBottom" fmla="*/ 229320 h 226800"/>
            </a:gdLst>
            <a:ahLst/>
            <a:cxnLst/>
            <a:rect l="textAreaLeft" t="textAreaTop" r="textAreaRight" b="textAreaBottom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object 58"/>
          <p:cNvSpPr/>
          <p:nvPr/>
        </p:nvSpPr>
        <p:spPr>
          <a:xfrm>
            <a:off x="17229600" y="9615600"/>
            <a:ext cx="489600" cy="226800"/>
          </a:xfrm>
          <a:custGeom>
            <a:avLst/>
            <a:gdLst>
              <a:gd name="textAreaLeft" fmla="*/ 0 w 489600"/>
              <a:gd name="textAreaRight" fmla="*/ 492120 w 489600"/>
              <a:gd name="textAreaTop" fmla="*/ 0 h 226800"/>
              <a:gd name="textAreaBottom" fmla="*/ 229320 h 226800"/>
            </a:gdLst>
            <a:ahLst/>
            <a:cxnLst/>
            <a:rect l="textAreaLeft" t="textAreaTop" r="textAreaRight" b="textAreaBottom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" name="object 59"/>
          <p:cNvSpPr/>
          <p:nvPr/>
        </p:nvSpPr>
        <p:spPr>
          <a:xfrm>
            <a:off x="17751960" y="8567640"/>
            <a:ext cx="489600" cy="226800"/>
          </a:xfrm>
          <a:custGeom>
            <a:avLst/>
            <a:gdLst>
              <a:gd name="textAreaLeft" fmla="*/ 0 w 489600"/>
              <a:gd name="textAreaRight" fmla="*/ 492120 w 489600"/>
              <a:gd name="textAreaTop" fmla="*/ 0 h 226800"/>
              <a:gd name="textAreaBottom" fmla="*/ 229320 h 226800"/>
            </a:gdLst>
            <a:ahLst/>
            <a:cxnLst/>
            <a:rect l="textAreaLeft" t="textAreaTop" r="textAreaRight" b="textAreaBottom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object 60"/>
          <p:cNvSpPr/>
          <p:nvPr/>
        </p:nvSpPr>
        <p:spPr>
          <a:xfrm>
            <a:off x="19059480" y="9089280"/>
            <a:ext cx="226800" cy="489600"/>
          </a:xfrm>
          <a:custGeom>
            <a:avLst/>
            <a:gdLst>
              <a:gd name="textAreaLeft" fmla="*/ 0 w 226800"/>
              <a:gd name="textAreaRight" fmla="*/ 229320 w 226800"/>
              <a:gd name="textAreaTop" fmla="*/ 0 h 489600"/>
              <a:gd name="textAreaBottom" fmla="*/ 492120 h 489600"/>
            </a:gdLst>
            <a:ahLst/>
            <a:cxnLst/>
            <a:rect l="textAreaLeft" t="textAreaTop" r="textAreaRight" b="textAreaBottom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7" name="object 61"/>
          <p:cNvSpPr/>
          <p:nvPr/>
        </p:nvSpPr>
        <p:spPr>
          <a:xfrm>
            <a:off x="17229600" y="9089280"/>
            <a:ext cx="226800" cy="261000"/>
          </a:xfrm>
          <a:custGeom>
            <a:avLst/>
            <a:gdLst>
              <a:gd name="textAreaLeft" fmla="*/ 0 w 226800"/>
              <a:gd name="textAreaRight" fmla="*/ 229320 w 226800"/>
              <a:gd name="textAreaTop" fmla="*/ 0 h 261000"/>
              <a:gd name="textAreaBottom" fmla="*/ 263520 h 261000"/>
            </a:gdLst>
            <a:ahLst/>
            <a:cxnLst/>
            <a:rect l="textAreaLeft" t="textAreaTop" r="textAreaRight" b="textAreaBottom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" name="object 62"/>
          <p:cNvSpPr/>
          <p:nvPr/>
        </p:nvSpPr>
        <p:spPr>
          <a:xfrm>
            <a:off x="18015120" y="9318240"/>
            <a:ext cx="226800" cy="261000"/>
          </a:xfrm>
          <a:custGeom>
            <a:avLst/>
            <a:gdLst>
              <a:gd name="textAreaLeft" fmla="*/ 0 w 226800"/>
              <a:gd name="textAreaRight" fmla="*/ 229320 w 226800"/>
              <a:gd name="textAreaTop" fmla="*/ 0 h 261000"/>
              <a:gd name="textAreaBottom" fmla="*/ 263520 h 261000"/>
            </a:gdLst>
            <a:ahLst/>
            <a:cxnLst/>
            <a:rect l="textAreaLeft" t="textAreaTop" r="textAreaRight" b="textAreaBottom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9" name="object 63"/>
          <p:cNvSpPr/>
          <p:nvPr/>
        </p:nvSpPr>
        <p:spPr>
          <a:xfrm>
            <a:off x="17229600" y="9352440"/>
            <a:ext cx="489600" cy="226800"/>
          </a:xfrm>
          <a:custGeom>
            <a:avLst/>
            <a:gdLst>
              <a:gd name="textAreaLeft" fmla="*/ 0 w 489600"/>
              <a:gd name="textAreaRight" fmla="*/ 492120 w 489600"/>
              <a:gd name="textAreaTop" fmla="*/ 0 h 226800"/>
              <a:gd name="textAreaBottom" fmla="*/ 229320 h 226800"/>
            </a:gdLst>
            <a:ahLst/>
            <a:cxnLst/>
            <a:rect l="textAreaLeft" t="textAreaTop" r="textAreaRight" b="textAreaBottom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object 64"/>
          <p:cNvSpPr/>
          <p:nvPr/>
        </p:nvSpPr>
        <p:spPr>
          <a:xfrm>
            <a:off x="17752320" y="9089280"/>
            <a:ext cx="489600" cy="226800"/>
          </a:xfrm>
          <a:custGeom>
            <a:avLst/>
            <a:gdLst>
              <a:gd name="textAreaLeft" fmla="*/ 0 w 489600"/>
              <a:gd name="textAreaRight" fmla="*/ 492120 w 489600"/>
              <a:gd name="textAreaTop" fmla="*/ 0 h 226800"/>
              <a:gd name="textAreaBottom" fmla="*/ 229320 h 226800"/>
            </a:gdLst>
            <a:ahLst/>
            <a:cxnLst/>
            <a:rect l="textAreaLeft" t="textAreaTop" r="textAreaRight" b="textAreaBottom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" name="object 65"/>
          <p:cNvSpPr/>
          <p:nvPr/>
        </p:nvSpPr>
        <p:spPr>
          <a:xfrm>
            <a:off x="17229600" y="10528200"/>
            <a:ext cx="226800" cy="489600"/>
          </a:xfrm>
          <a:custGeom>
            <a:avLst/>
            <a:gdLst>
              <a:gd name="textAreaLeft" fmla="*/ 0 w 226800"/>
              <a:gd name="textAreaRight" fmla="*/ 229320 w 226800"/>
              <a:gd name="textAreaTop" fmla="*/ 0 h 489600"/>
              <a:gd name="textAreaBottom" fmla="*/ 492120 h 489600"/>
            </a:gdLst>
            <a:ahLst/>
            <a:cxnLst/>
            <a:rect l="textAreaLeft" t="textAreaTop" r="textAreaRight" b="textAreaBottom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" name="object 66"/>
          <p:cNvSpPr/>
          <p:nvPr/>
        </p:nvSpPr>
        <p:spPr>
          <a:xfrm>
            <a:off x="19059480" y="10528200"/>
            <a:ext cx="226800" cy="261000"/>
          </a:xfrm>
          <a:custGeom>
            <a:avLst/>
            <a:gdLst>
              <a:gd name="textAreaLeft" fmla="*/ 0 w 226800"/>
              <a:gd name="textAreaRight" fmla="*/ 229320 w 226800"/>
              <a:gd name="textAreaTop" fmla="*/ 0 h 261000"/>
              <a:gd name="textAreaBottom" fmla="*/ 263520 h 261000"/>
            </a:gdLst>
            <a:ahLst/>
            <a:cxnLst/>
            <a:rect l="textAreaLeft" t="textAreaTop" r="textAreaRight" b="textAreaBottom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3" name="object 67"/>
          <p:cNvSpPr/>
          <p:nvPr/>
        </p:nvSpPr>
        <p:spPr>
          <a:xfrm>
            <a:off x="18273600" y="10757160"/>
            <a:ext cx="226800" cy="261000"/>
          </a:xfrm>
          <a:custGeom>
            <a:avLst/>
            <a:gdLst>
              <a:gd name="textAreaLeft" fmla="*/ 0 w 226800"/>
              <a:gd name="textAreaRight" fmla="*/ 229320 w 226800"/>
              <a:gd name="textAreaTop" fmla="*/ 0 h 261000"/>
              <a:gd name="textAreaBottom" fmla="*/ 263520 h 261000"/>
            </a:gdLst>
            <a:ahLst/>
            <a:cxnLst/>
            <a:rect l="textAreaLeft" t="textAreaTop" r="textAreaRight" b="textAreaBottom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" name="object 68"/>
          <p:cNvSpPr/>
          <p:nvPr/>
        </p:nvSpPr>
        <p:spPr>
          <a:xfrm>
            <a:off x="17751960" y="10789200"/>
            <a:ext cx="489600" cy="226800"/>
          </a:xfrm>
          <a:custGeom>
            <a:avLst/>
            <a:gdLst>
              <a:gd name="textAreaLeft" fmla="*/ 0 w 489600"/>
              <a:gd name="textAreaRight" fmla="*/ 492120 w 489600"/>
              <a:gd name="textAreaTop" fmla="*/ 0 h 226800"/>
              <a:gd name="textAreaBottom" fmla="*/ 229320 h 226800"/>
            </a:gdLst>
            <a:ahLst/>
            <a:cxnLst/>
            <a:rect l="textAreaLeft" t="textAreaTop" r="textAreaRight" b="textAreaBottom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" name="object 69"/>
          <p:cNvSpPr/>
          <p:nvPr/>
        </p:nvSpPr>
        <p:spPr>
          <a:xfrm>
            <a:off x="18796320" y="10791360"/>
            <a:ext cx="489600" cy="226800"/>
          </a:xfrm>
          <a:custGeom>
            <a:avLst/>
            <a:gdLst>
              <a:gd name="textAreaLeft" fmla="*/ 0 w 489600"/>
              <a:gd name="textAreaRight" fmla="*/ 492120 w 489600"/>
              <a:gd name="textAreaTop" fmla="*/ 0 h 226800"/>
              <a:gd name="textAreaBottom" fmla="*/ 229320 h 226800"/>
            </a:gdLst>
            <a:ahLst/>
            <a:cxnLst/>
            <a:rect l="textAreaLeft" t="textAreaTop" r="textAreaRight" b="textAreaBottom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6" name="object 70"/>
          <p:cNvSpPr/>
          <p:nvPr/>
        </p:nvSpPr>
        <p:spPr>
          <a:xfrm>
            <a:off x="18273600" y="10528200"/>
            <a:ext cx="489600" cy="226800"/>
          </a:xfrm>
          <a:custGeom>
            <a:avLst/>
            <a:gdLst>
              <a:gd name="textAreaLeft" fmla="*/ 0 w 489600"/>
              <a:gd name="textAreaRight" fmla="*/ 492120 w 489600"/>
              <a:gd name="textAreaTop" fmla="*/ 0 h 226800"/>
              <a:gd name="textAreaBottom" fmla="*/ 229320 h 226800"/>
            </a:gdLst>
            <a:ahLst/>
            <a:cxnLst/>
            <a:rect l="textAreaLeft" t="textAreaTop" r="textAreaRight" b="textAreaBottom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object 71"/>
          <p:cNvSpPr/>
          <p:nvPr/>
        </p:nvSpPr>
        <p:spPr>
          <a:xfrm>
            <a:off x="3745800" y="10530360"/>
            <a:ext cx="489600" cy="485280"/>
          </a:xfrm>
          <a:custGeom>
            <a:avLst/>
            <a:gdLst>
              <a:gd name="textAreaLeft" fmla="*/ 0 w 489600"/>
              <a:gd name="textAreaRight" fmla="*/ 492120 w 489600"/>
              <a:gd name="textAreaTop" fmla="*/ 0 h 485280"/>
              <a:gd name="textAreaBottom" fmla="*/ 487800 h 485280"/>
            </a:gdLst>
            <a:ahLst/>
            <a:cxnLst/>
            <a:rect l="textAreaLeft" t="textAreaTop" r="textAreaRight" b="textAreaBottom"/>
            <a:pathLst>
              <a:path w="492125" h="487679">
                <a:moveTo>
                  <a:pt x="491827" y="0"/>
                </a:moveTo>
                <a:lnTo>
                  <a:pt x="0" y="0"/>
                </a:lnTo>
                <a:lnTo>
                  <a:pt x="0" y="487241"/>
                </a:lnTo>
                <a:lnTo>
                  <a:pt x="491827" y="487241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8" name="object 72"/>
          <p:cNvSpPr/>
          <p:nvPr/>
        </p:nvSpPr>
        <p:spPr>
          <a:xfrm>
            <a:off x="3745800" y="8958960"/>
            <a:ext cx="489600" cy="485280"/>
          </a:xfrm>
          <a:custGeom>
            <a:avLst/>
            <a:gdLst>
              <a:gd name="textAreaLeft" fmla="*/ 0 w 489600"/>
              <a:gd name="textAreaRight" fmla="*/ 492120 w 489600"/>
              <a:gd name="textAreaTop" fmla="*/ 0 h 485280"/>
              <a:gd name="textAreaBottom" fmla="*/ 487800 h 485280"/>
            </a:gdLst>
            <a:ahLst/>
            <a:cxnLst/>
            <a:rect l="textAreaLeft" t="textAreaTop" r="textAreaRight" b="textAreaBottom"/>
            <a:pathLst>
              <a:path w="492125" h="487679">
                <a:moveTo>
                  <a:pt x="491827" y="0"/>
                </a:moveTo>
                <a:lnTo>
                  <a:pt x="0" y="0"/>
                </a:lnTo>
                <a:lnTo>
                  <a:pt x="0" y="487252"/>
                </a:lnTo>
                <a:lnTo>
                  <a:pt x="491827" y="487252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" name="object 73"/>
          <p:cNvSpPr/>
          <p:nvPr/>
        </p:nvSpPr>
        <p:spPr>
          <a:xfrm>
            <a:off x="3223080" y="10528200"/>
            <a:ext cx="226800" cy="261000"/>
          </a:xfrm>
          <a:custGeom>
            <a:avLst/>
            <a:gdLst>
              <a:gd name="textAreaLeft" fmla="*/ 0 w 226800"/>
              <a:gd name="textAreaRight" fmla="*/ 229320 w 226800"/>
              <a:gd name="textAreaTop" fmla="*/ 0 h 261000"/>
              <a:gd name="textAreaBottom" fmla="*/ 263520 h 261000"/>
            </a:gdLst>
            <a:ahLst/>
            <a:cxnLst/>
            <a:rect l="textAreaLeft" t="textAreaTop" r="textAreaRight" b="textAreaBottom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" name="object 74"/>
          <p:cNvSpPr/>
          <p:nvPr/>
        </p:nvSpPr>
        <p:spPr>
          <a:xfrm>
            <a:off x="3223080" y="8956800"/>
            <a:ext cx="226800" cy="261000"/>
          </a:xfrm>
          <a:custGeom>
            <a:avLst/>
            <a:gdLst>
              <a:gd name="textAreaLeft" fmla="*/ 0 w 226800"/>
              <a:gd name="textAreaRight" fmla="*/ 229320 w 226800"/>
              <a:gd name="textAreaTop" fmla="*/ 0 h 261000"/>
              <a:gd name="textAreaBottom" fmla="*/ 263520 h 261000"/>
            </a:gdLst>
            <a:ahLst/>
            <a:cxnLst/>
            <a:rect l="textAreaLeft" t="textAreaTop" r="textAreaRight" b="textAreaBottom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" name="object 75"/>
          <p:cNvSpPr/>
          <p:nvPr/>
        </p:nvSpPr>
        <p:spPr>
          <a:xfrm>
            <a:off x="3223080" y="10006560"/>
            <a:ext cx="226800" cy="489600"/>
          </a:xfrm>
          <a:custGeom>
            <a:avLst/>
            <a:gdLst>
              <a:gd name="textAreaLeft" fmla="*/ 0 w 226800"/>
              <a:gd name="textAreaRight" fmla="*/ 229320 w 226800"/>
              <a:gd name="textAreaTop" fmla="*/ 0 h 489600"/>
              <a:gd name="textAreaBottom" fmla="*/ 492120 h 489600"/>
            </a:gdLst>
            <a:ahLst/>
            <a:cxnLst/>
            <a:rect l="textAreaLeft" t="textAreaTop" r="textAreaRight" b="textAreaBottom"/>
            <a:pathLst>
              <a:path w="229235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object 76"/>
          <p:cNvSpPr/>
          <p:nvPr/>
        </p:nvSpPr>
        <p:spPr>
          <a:xfrm>
            <a:off x="5052960" y="10528200"/>
            <a:ext cx="226800" cy="261000"/>
          </a:xfrm>
          <a:custGeom>
            <a:avLst/>
            <a:gdLst>
              <a:gd name="textAreaLeft" fmla="*/ 0 w 226800"/>
              <a:gd name="textAreaRight" fmla="*/ 229320 w 226800"/>
              <a:gd name="textAreaTop" fmla="*/ 0 h 261000"/>
              <a:gd name="textAreaBottom" fmla="*/ 263520 h 261000"/>
            </a:gdLst>
            <a:ahLst/>
            <a:cxnLst/>
            <a:rect l="textAreaLeft" t="textAreaTop" r="textAreaRight" b="textAreaBottom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3" name="object 77"/>
          <p:cNvSpPr/>
          <p:nvPr/>
        </p:nvSpPr>
        <p:spPr>
          <a:xfrm>
            <a:off x="5052960" y="9100440"/>
            <a:ext cx="226800" cy="117360"/>
          </a:xfrm>
          <a:custGeom>
            <a:avLst/>
            <a:gdLst>
              <a:gd name="textAreaLeft" fmla="*/ 0 w 226800"/>
              <a:gd name="textAreaRight" fmla="*/ 229320 w 226800"/>
              <a:gd name="textAreaTop" fmla="*/ 0 h 117360"/>
              <a:gd name="textAreaBottom" fmla="*/ 119880 h 117360"/>
            </a:gdLst>
            <a:ahLst/>
            <a:cxnLst/>
            <a:rect l="textAreaLeft" t="textAreaTop" r="textAreaRight" b="textAreaBottom"/>
            <a:pathLst>
              <a:path w="229235" h="120015">
                <a:moveTo>
                  <a:pt x="228757" y="0"/>
                </a:moveTo>
                <a:lnTo>
                  <a:pt x="0" y="0"/>
                </a:lnTo>
                <a:lnTo>
                  <a:pt x="0" y="119389"/>
                </a:lnTo>
                <a:lnTo>
                  <a:pt x="228757" y="119389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4" name="object 78"/>
          <p:cNvSpPr/>
          <p:nvPr/>
        </p:nvSpPr>
        <p:spPr>
          <a:xfrm>
            <a:off x="5052960" y="8956800"/>
            <a:ext cx="226080" cy="141120"/>
          </a:xfrm>
          <a:prstGeom prst="rect">
            <a:avLst/>
          </a:prstGeom>
          <a:blipFill rotWithShape="0">
            <a:blip r:embed="rId10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" name="object 79"/>
          <p:cNvSpPr/>
          <p:nvPr/>
        </p:nvSpPr>
        <p:spPr>
          <a:xfrm>
            <a:off x="5052960" y="10006560"/>
            <a:ext cx="226800" cy="489600"/>
          </a:xfrm>
          <a:custGeom>
            <a:avLst/>
            <a:gdLst>
              <a:gd name="textAreaLeft" fmla="*/ 0 w 226800"/>
              <a:gd name="textAreaRight" fmla="*/ 229320 w 226800"/>
              <a:gd name="textAreaTop" fmla="*/ 0 h 489600"/>
              <a:gd name="textAreaBottom" fmla="*/ 492120 h 489600"/>
            </a:gdLst>
            <a:ahLst/>
            <a:cxnLst/>
            <a:rect l="textAreaLeft" t="textAreaTop" r="textAreaRight" b="textAreaBottom"/>
            <a:pathLst>
              <a:path w="229235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6" name="object 80"/>
          <p:cNvSpPr/>
          <p:nvPr/>
        </p:nvSpPr>
        <p:spPr>
          <a:xfrm>
            <a:off x="3223080" y="10791360"/>
            <a:ext cx="489600" cy="226800"/>
          </a:xfrm>
          <a:custGeom>
            <a:avLst/>
            <a:gdLst>
              <a:gd name="textAreaLeft" fmla="*/ 0 w 489600"/>
              <a:gd name="textAreaRight" fmla="*/ 492120 w 489600"/>
              <a:gd name="textAreaTop" fmla="*/ 0 h 226800"/>
              <a:gd name="textAreaBottom" fmla="*/ 229320 h 226800"/>
            </a:gdLst>
            <a:ahLst/>
            <a:cxnLst/>
            <a:rect l="textAreaLeft" t="textAreaTop" r="textAreaRight" b="textAreaBottom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7" name="object 81"/>
          <p:cNvSpPr/>
          <p:nvPr/>
        </p:nvSpPr>
        <p:spPr>
          <a:xfrm>
            <a:off x="3223080" y="9219600"/>
            <a:ext cx="489600" cy="226800"/>
          </a:xfrm>
          <a:custGeom>
            <a:avLst/>
            <a:gdLst>
              <a:gd name="textAreaLeft" fmla="*/ 0 w 489600"/>
              <a:gd name="textAreaRight" fmla="*/ 492120 w 489600"/>
              <a:gd name="textAreaTop" fmla="*/ 0 h 226800"/>
              <a:gd name="textAreaBottom" fmla="*/ 229320 h 226800"/>
            </a:gdLst>
            <a:ahLst/>
            <a:cxnLst/>
            <a:rect l="textAreaLeft" t="textAreaTop" r="textAreaRight" b="textAreaBottom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" name="object 82"/>
          <p:cNvSpPr/>
          <p:nvPr/>
        </p:nvSpPr>
        <p:spPr>
          <a:xfrm>
            <a:off x="3745800" y="10009080"/>
            <a:ext cx="489600" cy="226800"/>
          </a:xfrm>
          <a:custGeom>
            <a:avLst/>
            <a:gdLst>
              <a:gd name="textAreaLeft" fmla="*/ 0 w 489600"/>
              <a:gd name="textAreaRight" fmla="*/ 492120 w 489600"/>
              <a:gd name="textAreaTop" fmla="*/ 0 h 226800"/>
              <a:gd name="textAreaBottom" fmla="*/ 229320 h 226800"/>
            </a:gdLst>
            <a:ahLst/>
            <a:cxnLst/>
            <a:rect l="textAreaLeft" t="textAreaTop" r="textAreaRight" b="textAreaBottom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" name="object 83"/>
          <p:cNvSpPr/>
          <p:nvPr/>
        </p:nvSpPr>
        <p:spPr>
          <a:xfrm>
            <a:off x="4267080" y="10530360"/>
            <a:ext cx="489600" cy="226800"/>
          </a:xfrm>
          <a:custGeom>
            <a:avLst/>
            <a:gdLst>
              <a:gd name="textAreaLeft" fmla="*/ 0 w 489600"/>
              <a:gd name="textAreaRight" fmla="*/ 492120 w 489600"/>
              <a:gd name="textAreaTop" fmla="*/ 0 h 226800"/>
              <a:gd name="textAreaBottom" fmla="*/ 229320 h 226800"/>
            </a:gdLst>
            <a:ahLst/>
            <a:cxnLst/>
            <a:rect l="textAreaLeft" t="textAreaTop" r="textAreaRight" b="textAreaBottom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" name="object 84"/>
          <p:cNvSpPr/>
          <p:nvPr/>
        </p:nvSpPr>
        <p:spPr>
          <a:xfrm>
            <a:off x="4267080" y="9100080"/>
            <a:ext cx="489600" cy="84960"/>
          </a:xfrm>
          <a:custGeom>
            <a:avLst/>
            <a:gdLst>
              <a:gd name="textAreaLeft" fmla="*/ 0 w 489600"/>
              <a:gd name="textAreaRight" fmla="*/ 492120 w 489600"/>
              <a:gd name="textAreaTop" fmla="*/ 0 h 84960"/>
              <a:gd name="textAreaBottom" fmla="*/ 87480 h 84960"/>
            </a:gdLst>
            <a:ahLst/>
            <a:cxnLst/>
            <a:rect l="textAreaLeft" t="textAreaTop" r="textAreaRight" b="textAreaBottom"/>
            <a:pathLst>
              <a:path w="492125" h="87629">
                <a:moveTo>
                  <a:pt x="0" y="87629"/>
                </a:moveTo>
                <a:lnTo>
                  <a:pt x="491817" y="87629"/>
                </a:lnTo>
                <a:lnTo>
                  <a:pt x="491817" y="0"/>
                </a:lnTo>
                <a:lnTo>
                  <a:pt x="0" y="0"/>
                </a:lnTo>
                <a:lnTo>
                  <a:pt x="0" y="87629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" name="object 85"/>
          <p:cNvSpPr/>
          <p:nvPr/>
        </p:nvSpPr>
        <p:spPr>
          <a:xfrm>
            <a:off x="4267080" y="8958960"/>
            <a:ext cx="396720" cy="138600"/>
          </a:xfrm>
          <a:custGeom>
            <a:avLst/>
            <a:gdLst>
              <a:gd name="textAreaLeft" fmla="*/ 0 w 396720"/>
              <a:gd name="textAreaRight" fmla="*/ 399240 w 396720"/>
              <a:gd name="textAreaTop" fmla="*/ 0 h 138600"/>
              <a:gd name="textAreaBottom" fmla="*/ 141120 h 138600"/>
            </a:gdLst>
            <a:ahLst/>
            <a:cxnLst/>
            <a:rect l="textAreaLeft" t="textAreaTop" r="textAreaRight" b="textAreaBottom"/>
            <a:pathLst>
              <a:path w="399414" h="140970">
                <a:moveTo>
                  <a:pt x="0" y="140970"/>
                </a:moveTo>
                <a:lnTo>
                  <a:pt x="399212" y="140970"/>
                </a:lnTo>
                <a:lnTo>
                  <a:pt x="399212" y="0"/>
                </a:lnTo>
                <a:lnTo>
                  <a:pt x="0" y="0"/>
                </a:lnTo>
                <a:lnTo>
                  <a:pt x="0" y="14097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" name="object 86"/>
          <p:cNvSpPr/>
          <p:nvPr/>
        </p:nvSpPr>
        <p:spPr>
          <a:xfrm>
            <a:off x="4666320" y="8958960"/>
            <a:ext cx="90000" cy="138960"/>
          </a:xfrm>
          <a:prstGeom prst="rect">
            <a:avLst/>
          </a:prstGeom>
          <a:blipFill rotWithShape="0">
            <a:blip r:embed="rId11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" name="object 87"/>
          <p:cNvSpPr/>
          <p:nvPr/>
        </p:nvSpPr>
        <p:spPr>
          <a:xfrm>
            <a:off x="4789800" y="10791360"/>
            <a:ext cx="489600" cy="226800"/>
          </a:xfrm>
          <a:custGeom>
            <a:avLst/>
            <a:gdLst>
              <a:gd name="textAreaLeft" fmla="*/ 0 w 489600"/>
              <a:gd name="textAreaRight" fmla="*/ 492120 w 489600"/>
              <a:gd name="textAreaTop" fmla="*/ 0 h 226800"/>
              <a:gd name="textAreaBottom" fmla="*/ 229320 h 226800"/>
            </a:gdLst>
            <a:ahLst/>
            <a:cxnLst/>
            <a:rect l="textAreaLeft" t="textAreaTop" r="textAreaRight" b="textAreaBottom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object 88"/>
          <p:cNvSpPr/>
          <p:nvPr/>
        </p:nvSpPr>
        <p:spPr>
          <a:xfrm>
            <a:off x="4789800" y="9219600"/>
            <a:ext cx="489600" cy="226800"/>
          </a:xfrm>
          <a:custGeom>
            <a:avLst/>
            <a:gdLst>
              <a:gd name="textAreaLeft" fmla="*/ 0 w 489600"/>
              <a:gd name="textAreaRight" fmla="*/ 492120 w 489600"/>
              <a:gd name="textAreaTop" fmla="*/ 0 h 226800"/>
              <a:gd name="textAreaBottom" fmla="*/ 229320 h 226800"/>
            </a:gdLst>
            <a:ahLst/>
            <a:cxnLst/>
            <a:rect l="textAreaLeft" t="textAreaTop" r="textAreaRight" b="textAreaBottom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object 89"/>
          <p:cNvSpPr/>
          <p:nvPr/>
        </p:nvSpPr>
        <p:spPr>
          <a:xfrm>
            <a:off x="4267080" y="10267560"/>
            <a:ext cx="489600" cy="226800"/>
          </a:xfrm>
          <a:custGeom>
            <a:avLst/>
            <a:gdLst>
              <a:gd name="textAreaLeft" fmla="*/ 0 w 489600"/>
              <a:gd name="textAreaRight" fmla="*/ 492120 w 489600"/>
              <a:gd name="textAreaTop" fmla="*/ 0 h 226800"/>
              <a:gd name="textAreaBottom" fmla="*/ 229320 h 226800"/>
            </a:gdLst>
            <a:ahLst/>
            <a:cxnLst/>
            <a:rect l="textAreaLeft" t="textAreaTop" r="textAreaRight" b="textAreaBottom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object 90"/>
          <p:cNvSpPr/>
          <p:nvPr/>
        </p:nvSpPr>
        <p:spPr>
          <a:xfrm>
            <a:off x="3223080" y="9482760"/>
            <a:ext cx="226800" cy="489600"/>
          </a:xfrm>
          <a:custGeom>
            <a:avLst/>
            <a:gdLst>
              <a:gd name="textAreaLeft" fmla="*/ 0 w 226800"/>
              <a:gd name="textAreaRight" fmla="*/ 229320 w 226800"/>
              <a:gd name="textAreaTop" fmla="*/ 0 h 489600"/>
              <a:gd name="textAreaBottom" fmla="*/ 492120 h 489600"/>
            </a:gdLst>
            <a:ahLst/>
            <a:cxnLst/>
            <a:rect l="textAreaLeft" t="textAreaTop" r="textAreaRight" b="textAreaBottom"/>
            <a:pathLst>
              <a:path w="229235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object 91"/>
          <p:cNvSpPr/>
          <p:nvPr/>
        </p:nvSpPr>
        <p:spPr>
          <a:xfrm>
            <a:off x="5052960" y="9711720"/>
            <a:ext cx="226800" cy="261000"/>
          </a:xfrm>
          <a:custGeom>
            <a:avLst/>
            <a:gdLst>
              <a:gd name="textAreaLeft" fmla="*/ 0 w 226800"/>
              <a:gd name="textAreaRight" fmla="*/ 229320 w 226800"/>
              <a:gd name="textAreaTop" fmla="*/ 0 h 261000"/>
              <a:gd name="textAreaBottom" fmla="*/ 263520 h 261000"/>
            </a:gdLst>
            <a:ahLst/>
            <a:cxnLst/>
            <a:rect l="textAreaLeft" t="textAreaTop" r="textAreaRight" b="textAreaBottom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" name="object 92"/>
          <p:cNvSpPr/>
          <p:nvPr/>
        </p:nvSpPr>
        <p:spPr>
          <a:xfrm>
            <a:off x="4267080" y="9482760"/>
            <a:ext cx="226800" cy="261000"/>
          </a:xfrm>
          <a:custGeom>
            <a:avLst/>
            <a:gdLst>
              <a:gd name="textAreaLeft" fmla="*/ 0 w 226800"/>
              <a:gd name="textAreaRight" fmla="*/ 229320 w 226800"/>
              <a:gd name="textAreaTop" fmla="*/ 0 h 261000"/>
              <a:gd name="textAreaBottom" fmla="*/ 263520 h 261000"/>
            </a:gdLst>
            <a:ahLst/>
            <a:cxnLst/>
            <a:rect l="textAreaLeft" t="textAreaTop" r="textAreaRight" b="textAreaBottom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" name="object 93"/>
          <p:cNvSpPr/>
          <p:nvPr/>
        </p:nvSpPr>
        <p:spPr>
          <a:xfrm>
            <a:off x="4789800" y="9482760"/>
            <a:ext cx="489600" cy="226800"/>
          </a:xfrm>
          <a:custGeom>
            <a:avLst/>
            <a:gdLst>
              <a:gd name="textAreaLeft" fmla="*/ 0 w 489600"/>
              <a:gd name="textAreaRight" fmla="*/ 492120 w 489600"/>
              <a:gd name="textAreaTop" fmla="*/ 0 h 226800"/>
              <a:gd name="textAreaBottom" fmla="*/ 229320 h 226800"/>
            </a:gdLst>
            <a:ahLst/>
            <a:cxnLst/>
            <a:rect l="textAreaLeft" t="textAreaTop" r="textAreaRight" b="textAreaBottom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object 94"/>
          <p:cNvSpPr/>
          <p:nvPr/>
        </p:nvSpPr>
        <p:spPr>
          <a:xfrm>
            <a:off x="4267080" y="9745920"/>
            <a:ext cx="489600" cy="226800"/>
          </a:xfrm>
          <a:custGeom>
            <a:avLst/>
            <a:gdLst>
              <a:gd name="textAreaLeft" fmla="*/ 0 w 489600"/>
              <a:gd name="textAreaRight" fmla="*/ 492120 w 489600"/>
              <a:gd name="textAreaTop" fmla="*/ 0 h 226800"/>
              <a:gd name="textAreaBottom" fmla="*/ 229320 h 226800"/>
            </a:gdLst>
            <a:ahLst/>
            <a:cxnLst/>
            <a:rect l="textAreaLeft" t="textAreaTop" r="textAreaRight" b="textAreaBottom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" name="object 95"/>
          <p:cNvSpPr/>
          <p:nvPr/>
        </p:nvSpPr>
        <p:spPr>
          <a:xfrm>
            <a:off x="5052960" y="8043840"/>
            <a:ext cx="226800" cy="489600"/>
          </a:xfrm>
          <a:custGeom>
            <a:avLst/>
            <a:gdLst>
              <a:gd name="textAreaLeft" fmla="*/ 0 w 226800"/>
              <a:gd name="textAreaRight" fmla="*/ 229320 w 226800"/>
              <a:gd name="textAreaTop" fmla="*/ 0 h 489600"/>
              <a:gd name="textAreaBottom" fmla="*/ 492120 h 489600"/>
            </a:gdLst>
            <a:ahLst/>
            <a:cxnLst/>
            <a:rect l="textAreaLeft" t="textAreaTop" r="textAreaRight" b="textAreaBottom"/>
            <a:pathLst>
              <a:path w="229235" h="492125">
                <a:moveTo>
                  <a:pt x="228757" y="0"/>
                </a:moveTo>
                <a:lnTo>
                  <a:pt x="0" y="0"/>
                </a:lnTo>
                <a:lnTo>
                  <a:pt x="0" y="491817"/>
                </a:lnTo>
                <a:lnTo>
                  <a:pt x="228757" y="491817"/>
                </a:lnTo>
                <a:lnTo>
                  <a:pt x="22875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" name="object 96"/>
          <p:cNvSpPr/>
          <p:nvPr/>
        </p:nvSpPr>
        <p:spPr>
          <a:xfrm>
            <a:off x="3223080" y="8272800"/>
            <a:ext cx="226800" cy="261000"/>
          </a:xfrm>
          <a:custGeom>
            <a:avLst/>
            <a:gdLst>
              <a:gd name="textAreaLeft" fmla="*/ 0 w 226800"/>
              <a:gd name="textAreaRight" fmla="*/ 229320 w 226800"/>
              <a:gd name="textAreaTop" fmla="*/ 0 h 261000"/>
              <a:gd name="textAreaBottom" fmla="*/ 263520 h 261000"/>
            </a:gdLst>
            <a:ahLst/>
            <a:cxnLst/>
            <a:rect l="textAreaLeft" t="textAreaTop" r="textAreaRight" b="textAreaBottom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60"/>
                </a:lnTo>
                <a:lnTo>
                  <a:pt x="228757" y="26306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" name="object 97"/>
          <p:cNvSpPr/>
          <p:nvPr/>
        </p:nvSpPr>
        <p:spPr>
          <a:xfrm>
            <a:off x="4008600" y="8043840"/>
            <a:ext cx="226800" cy="261000"/>
          </a:xfrm>
          <a:custGeom>
            <a:avLst/>
            <a:gdLst>
              <a:gd name="textAreaLeft" fmla="*/ 0 w 226800"/>
              <a:gd name="textAreaRight" fmla="*/ 229320 w 226800"/>
              <a:gd name="textAreaTop" fmla="*/ 0 h 261000"/>
              <a:gd name="textAreaBottom" fmla="*/ 263520 h 261000"/>
            </a:gdLst>
            <a:ahLst/>
            <a:cxnLst/>
            <a:rect l="textAreaLeft" t="textAreaTop" r="textAreaRight" b="textAreaBottom"/>
            <a:pathLst>
              <a:path w="229235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object 98"/>
          <p:cNvSpPr/>
          <p:nvPr/>
        </p:nvSpPr>
        <p:spPr>
          <a:xfrm>
            <a:off x="4267080" y="8046360"/>
            <a:ext cx="396720" cy="226800"/>
          </a:xfrm>
          <a:custGeom>
            <a:avLst/>
            <a:gdLst>
              <a:gd name="textAreaLeft" fmla="*/ 0 w 396720"/>
              <a:gd name="textAreaRight" fmla="*/ 399240 w 396720"/>
              <a:gd name="textAreaTop" fmla="*/ 0 h 226800"/>
              <a:gd name="textAreaBottom" fmla="*/ 229320 h 226800"/>
            </a:gdLst>
            <a:ahLst/>
            <a:cxnLst/>
            <a:rect l="textAreaLeft" t="textAreaTop" r="textAreaRight" b="textAreaBottom"/>
            <a:pathLst>
              <a:path w="399414" h="229234">
                <a:moveTo>
                  <a:pt x="399212" y="0"/>
                </a:moveTo>
                <a:lnTo>
                  <a:pt x="0" y="0"/>
                </a:lnTo>
                <a:lnTo>
                  <a:pt x="0" y="228757"/>
                </a:lnTo>
                <a:lnTo>
                  <a:pt x="399212" y="228757"/>
                </a:lnTo>
                <a:lnTo>
                  <a:pt x="399212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object 99"/>
          <p:cNvSpPr/>
          <p:nvPr/>
        </p:nvSpPr>
        <p:spPr>
          <a:xfrm>
            <a:off x="4666320" y="8046360"/>
            <a:ext cx="90000" cy="226080"/>
          </a:xfrm>
          <a:prstGeom prst="rect">
            <a:avLst/>
          </a:prstGeom>
          <a:blipFill rotWithShape="0">
            <a:blip r:embed="rId1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" name="object 100"/>
          <p:cNvSpPr/>
          <p:nvPr/>
        </p:nvSpPr>
        <p:spPr>
          <a:xfrm>
            <a:off x="3223080" y="8043840"/>
            <a:ext cx="489600" cy="226800"/>
          </a:xfrm>
          <a:custGeom>
            <a:avLst/>
            <a:gdLst>
              <a:gd name="textAreaLeft" fmla="*/ 0 w 489600"/>
              <a:gd name="textAreaRight" fmla="*/ 492120 w 489600"/>
              <a:gd name="textAreaTop" fmla="*/ 0 h 226800"/>
              <a:gd name="textAreaBottom" fmla="*/ 229320 h 226800"/>
            </a:gdLst>
            <a:ahLst/>
            <a:cxnLst/>
            <a:rect l="textAreaLeft" t="textAreaTop" r="textAreaRight" b="textAreaBottom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" name="object 101"/>
          <p:cNvSpPr/>
          <p:nvPr/>
        </p:nvSpPr>
        <p:spPr>
          <a:xfrm>
            <a:off x="3745800" y="8307000"/>
            <a:ext cx="489600" cy="226800"/>
          </a:xfrm>
          <a:custGeom>
            <a:avLst/>
            <a:gdLst>
              <a:gd name="textAreaLeft" fmla="*/ 0 w 489600"/>
              <a:gd name="textAreaRight" fmla="*/ 492120 w 489600"/>
              <a:gd name="textAreaTop" fmla="*/ 0 h 226800"/>
              <a:gd name="textAreaBottom" fmla="*/ 229320 h 226800"/>
            </a:gdLst>
            <a:ahLst/>
            <a:cxnLst/>
            <a:rect l="textAreaLeft" t="textAreaTop" r="textAreaRight" b="textAreaBottom"/>
            <a:pathLst>
              <a:path w="492125" h="229234">
                <a:moveTo>
                  <a:pt x="491827" y="0"/>
                </a:moveTo>
                <a:lnTo>
                  <a:pt x="0" y="0"/>
                </a:lnTo>
                <a:lnTo>
                  <a:pt x="0" y="228757"/>
                </a:lnTo>
                <a:lnTo>
                  <a:pt x="491827" y="228757"/>
                </a:lnTo>
                <a:lnTo>
                  <a:pt x="49182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8" name="object 102"/>
          <p:cNvSpPr/>
          <p:nvPr/>
        </p:nvSpPr>
        <p:spPr>
          <a:xfrm>
            <a:off x="14825880" y="10530360"/>
            <a:ext cx="489600" cy="485280"/>
          </a:xfrm>
          <a:custGeom>
            <a:avLst/>
            <a:gdLst>
              <a:gd name="textAreaLeft" fmla="*/ 0 w 489600"/>
              <a:gd name="textAreaRight" fmla="*/ 492120 w 489600"/>
              <a:gd name="textAreaTop" fmla="*/ 0 h 485280"/>
              <a:gd name="textAreaBottom" fmla="*/ 487800 h 485280"/>
            </a:gdLst>
            <a:ahLst/>
            <a:cxnLst/>
            <a:rect l="textAreaLeft" t="textAreaTop" r="textAreaRight" b="textAreaBottom"/>
            <a:pathLst>
              <a:path w="492125" h="487679">
                <a:moveTo>
                  <a:pt x="491817" y="0"/>
                </a:moveTo>
                <a:lnTo>
                  <a:pt x="0" y="0"/>
                </a:lnTo>
                <a:lnTo>
                  <a:pt x="0" y="487241"/>
                </a:lnTo>
                <a:lnTo>
                  <a:pt x="491817" y="487241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9" name="object 103"/>
          <p:cNvSpPr/>
          <p:nvPr/>
        </p:nvSpPr>
        <p:spPr>
          <a:xfrm>
            <a:off x="14825880" y="9100440"/>
            <a:ext cx="489600" cy="343440"/>
          </a:xfrm>
          <a:custGeom>
            <a:avLst/>
            <a:gdLst>
              <a:gd name="textAreaLeft" fmla="*/ 0 w 489600"/>
              <a:gd name="textAreaRight" fmla="*/ 492120 w 489600"/>
              <a:gd name="textAreaTop" fmla="*/ 0 h 343440"/>
              <a:gd name="textAreaBottom" fmla="*/ 345960 h 343440"/>
            </a:gdLst>
            <a:ahLst/>
            <a:cxnLst/>
            <a:rect l="textAreaLeft" t="textAreaTop" r="textAreaRight" b="textAreaBottom"/>
            <a:pathLst>
              <a:path w="492125" h="346075">
                <a:moveTo>
                  <a:pt x="491817" y="0"/>
                </a:moveTo>
                <a:lnTo>
                  <a:pt x="0" y="0"/>
                </a:lnTo>
                <a:lnTo>
                  <a:pt x="0" y="345853"/>
                </a:lnTo>
                <a:lnTo>
                  <a:pt x="491817" y="345853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object 104"/>
          <p:cNvSpPr/>
          <p:nvPr/>
        </p:nvSpPr>
        <p:spPr>
          <a:xfrm>
            <a:off x="14825880" y="8958960"/>
            <a:ext cx="489240" cy="138960"/>
          </a:xfrm>
          <a:prstGeom prst="rect">
            <a:avLst/>
          </a:prstGeom>
          <a:blipFill rotWithShape="0">
            <a:blip r:embed="rId1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object 105"/>
          <p:cNvSpPr/>
          <p:nvPr/>
        </p:nvSpPr>
        <p:spPr>
          <a:xfrm>
            <a:off x="14303160" y="10528200"/>
            <a:ext cx="226800" cy="261000"/>
          </a:xfrm>
          <a:custGeom>
            <a:avLst/>
            <a:gdLst>
              <a:gd name="textAreaLeft" fmla="*/ 0 w 226800"/>
              <a:gd name="textAreaRight" fmla="*/ 229320 w 226800"/>
              <a:gd name="textAreaTop" fmla="*/ 0 h 261000"/>
              <a:gd name="textAreaBottom" fmla="*/ 263520 h 261000"/>
            </a:gdLst>
            <a:ahLst/>
            <a:cxnLst/>
            <a:rect l="textAreaLeft" t="textAreaTop" r="textAreaRight" b="textAreaBottom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2" name="object 106"/>
          <p:cNvSpPr/>
          <p:nvPr/>
        </p:nvSpPr>
        <p:spPr>
          <a:xfrm>
            <a:off x="14303160" y="9100440"/>
            <a:ext cx="226800" cy="117360"/>
          </a:xfrm>
          <a:custGeom>
            <a:avLst/>
            <a:gdLst>
              <a:gd name="textAreaLeft" fmla="*/ 0 w 226800"/>
              <a:gd name="textAreaRight" fmla="*/ 229320 w 226800"/>
              <a:gd name="textAreaTop" fmla="*/ 0 h 117360"/>
              <a:gd name="textAreaBottom" fmla="*/ 119880 h 117360"/>
            </a:gdLst>
            <a:ahLst/>
            <a:cxnLst/>
            <a:rect l="textAreaLeft" t="textAreaTop" r="textAreaRight" b="textAreaBottom"/>
            <a:pathLst>
              <a:path w="229234" h="120015">
                <a:moveTo>
                  <a:pt x="228757" y="0"/>
                </a:moveTo>
                <a:lnTo>
                  <a:pt x="0" y="0"/>
                </a:lnTo>
                <a:lnTo>
                  <a:pt x="0" y="119389"/>
                </a:lnTo>
                <a:lnTo>
                  <a:pt x="228757" y="119389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" name="object 107"/>
          <p:cNvSpPr/>
          <p:nvPr/>
        </p:nvSpPr>
        <p:spPr>
          <a:xfrm>
            <a:off x="14303160" y="8956800"/>
            <a:ext cx="226080" cy="141120"/>
          </a:xfrm>
          <a:prstGeom prst="rect">
            <a:avLst/>
          </a:prstGeom>
          <a:blipFill rotWithShape="0">
            <a:blip r:embed="rId14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object 108"/>
          <p:cNvSpPr/>
          <p:nvPr/>
        </p:nvSpPr>
        <p:spPr>
          <a:xfrm>
            <a:off x="14303160" y="10006560"/>
            <a:ext cx="226800" cy="489600"/>
          </a:xfrm>
          <a:custGeom>
            <a:avLst/>
            <a:gdLst>
              <a:gd name="textAreaLeft" fmla="*/ 0 w 226800"/>
              <a:gd name="textAreaRight" fmla="*/ 229320 w 226800"/>
              <a:gd name="textAreaTop" fmla="*/ 0 h 489600"/>
              <a:gd name="textAreaBottom" fmla="*/ 492120 h 489600"/>
            </a:gdLst>
            <a:ahLst/>
            <a:cxnLst/>
            <a:rect l="textAreaLeft" t="textAreaTop" r="textAreaRight" b="textAreaBottom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object 109"/>
          <p:cNvSpPr/>
          <p:nvPr/>
        </p:nvSpPr>
        <p:spPr>
          <a:xfrm>
            <a:off x="16133400" y="10528200"/>
            <a:ext cx="226800" cy="261000"/>
          </a:xfrm>
          <a:custGeom>
            <a:avLst/>
            <a:gdLst>
              <a:gd name="textAreaLeft" fmla="*/ 0 w 226800"/>
              <a:gd name="textAreaRight" fmla="*/ 229320 w 226800"/>
              <a:gd name="textAreaTop" fmla="*/ 0 h 261000"/>
              <a:gd name="textAreaBottom" fmla="*/ 263520 h 261000"/>
            </a:gdLst>
            <a:ahLst/>
            <a:cxnLst/>
            <a:rect l="textAreaLeft" t="textAreaTop" r="textAreaRight" b="textAreaBottom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6" name="object 110"/>
          <p:cNvSpPr/>
          <p:nvPr/>
        </p:nvSpPr>
        <p:spPr>
          <a:xfrm>
            <a:off x="16133400" y="8956800"/>
            <a:ext cx="226800" cy="261000"/>
          </a:xfrm>
          <a:custGeom>
            <a:avLst/>
            <a:gdLst>
              <a:gd name="textAreaLeft" fmla="*/ 0 w 226800"/>
              <a:gd name="textAreaRight" fmla="*/ 229320 w 226800"/>
              <a:gd name="textAreaTop" fmla="*/ 0 h 261000"/>
              <a:gd name="textAreaBottom" fmla="*/ 263520 h 261000"/>
            </a:gdLst>
            <a:ahLst/>
            <a:cxnLst/>
            <a:rect l="textAreaLeft" t="textAreaTop" r="textAreaRight" b="textAreaBottom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object 111"/>
          <p:cNvSpPr/>
          <p:nvPr/>
        </p:nvSpPr>
        <p:spPr>
          <a:xfrm>
            <a:off x="16133400" y="10006560"/>
            <a:ext cx="226800" cy="489600"/>
          </a:xfrm>
          <a:custGeom>
            <a:avLst/>
            <a:gdLst>
              <a:gd name="textAreaLeft" fmla="*/ 0 w 226800"/>
              <a:gd name="textAreaRight" fmla="*/ 229320 w 226800"/>
              <a:gd name="textAreaTop" fmla="*/ 0 h 489600"/>
              <a:gd name="textAreaBottom" fmla="*/ 492120 h 489600"/>
            </a:gdLst>
            <a:ahLst/>
            <a:cxnLst/>
            <a:rect l="textAreaLeft" t="textAreaTop" r="textAreaRight" b="textAreaBottom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object 112"/>
          <p:cNvSpPr/>
          <p:nvPr/>
        </p:nvSpPr>
        <p:spPr>
          <a:xfrm>
            <a:off x="14303160" y="10791360"/>
            <a:ext cx="489600" cy="226800"/>
          </a:xfrm>
          <a:custGeom>
            <a:avLst/>
            <a:gdLst>
              <a:gd name="textAreaLeft" fmla="*/ 0 w 489600"/>
              <a:gd name="textAreaRight" fmla="*/ 492120 w 489600"/>
              <a:gd name="textAreaTop" fmla="*/ 0 h 226800"/>
              <a:gd name="textAreaBottom" fmla="*/ 229320 h 226800"/>
            </a:gdLst>
            <a:ahLst/>
            <a:cxnLst/>
            <a:rect l="textAreaLeft" t="textAreaTop" r="textAreaRight" b="textAreaBottom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" name="object 113"/>
          <p:cNvSpPr/>
          <p:nvPr/>
        </p:nvSpPr>
        <p:spPr>
          <a:xfrm>
            <a:off x="14303160" y="9219600"/>
            <a:ext cx="489600" cy="226800"/>
          </a:xfrm>
          <a:custGeom>
            <a:avLst/>
            <a:gdLst>
              <a:gd name="textAreaLeft" fmla="*/ 0 w 489600"/>
              <a:gd name="textAreaRight" fmla="*/ 492120 w 489600"/>
              <a:gd name="textAreaTop" fmla="*/ 0 h 226800"/>
              <a:gd name="textAreaBottom" fmla="*/ 229320 h 226800"/>
            </a:gdLst>
            <a:ahLst/>
            <a:cxnLst/>
            <a:rect l="textAreaLeft" t="textAreaTop" r="textAreaRight" b="textAreaBottom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0" name="object 114"/>
          <p:cNvSpPr/>
          <p:nvPr/>
        </p:nvSpPr>
        <p:spPr>
          <a:xfrm>
            <a:off x="14825880" y="10009080"/>
            <a:ext cx="489600" cy="226800"/>
          </a:xfrm>
          <a:custGeom>
            <a:avLst/>
            <a:gdLst>
              <a:gd name="textAreaLeft" fmla="*/ 0 w 489600"/>
              <a:gd name="textAreaRight" fmla="*/ 492120 w 489600"/>
              <a:gd name="textAreaTop" fmla="*/ 0 h 226800"/>
              <a:gd name="textAreaBottom" fmla="*/ 229320 h 226800"/>
            </a:gdLst>
            <a:ahLst/>
            <a:cxnLst/>
            <a:rect l="textAreaLeft" t="textAreaTop" r="textAreaRight" b="textAreaBottom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1" name="object 115"/>
          <p:cNvSpPr/>
          <p:nvPr/>
        </p:nvSpPr>
        <p:spPr>
          <a:xfrm>
            <a:off x="15347520" y="10530360"/>
            <a:ext cx="489600" cy="226800"/>
          </a:xfrm>
          <a:custGeom>
            <a:avLst/>
            <a:gdLst>
              <a:gd name="textAreaLeft" fmla="*/ 0 w 489600"/>
              <a:gd name="textAreaRight" fmla="*/ 492120 w 489600"/>
              <a:gd name="textAreaTop" fmla="*/ 0 h 226800"/>
              <a:gd name="textAreaBottom" fmla="*/ 229320 h 226800"/>
            </a:gdLst>
            <a:ahLst/>
            <a:cxnLst/>
            <a:rect l="textAreaLeft" t="textAreaTop" r="textAreaRight" b="textAreaBottom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2" name="object 116"/>
          <p:cNvSpPr/>
          <p:nvPr/>
        </p:nvSpPr>
        <p:spPr>
          <a:xfrm>
            <a:off x="15347520" y="9100080"/>
            <a:ext cx="489600" cy="84960"/>
          </a:xfrm>
          <a:custGeom>
            <a:avLst/>
            <a:gdLst>
              <a:gd name="textAreaLeft" fmla="*/ 0 w 489600"/>
              <a:gd name="textAreaRight" fmla="*/ 492120 w 489600"/>
              <a:gd name="textAreaTop" fmla="*/ 0 h 84960"/>
              <a:gd name="textAreaBottom" fmla="*/ 87480 h 84960"/>
            </a:gdLst>
            <a:ahLst/>
            <a:cxnLst/>
            <a:rect l="textAreaLeft" t="textAreaTop" r="textAreaRight" b="textAreaBottom"/>
            <a:pathLst>
              <a:path w="492125" h="87629">
                <a:moveTo>
                  <a:pt x="0" y="87629"/>
                </a:moveTo>
                <a:lnTo>
                  <a:pt x="491817" y="87629"/>
                </a:lnTo>
                <a:lnTo>
                  <a:pt x="491817" y="0"/>
                </a:lnTo>
                <a:lnTo>
                  <a:pt x="0" y="0"/>
                </a:lnTo>
                <a:lnTo>
                  <a:pt x="0" y="87629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3" name="object 117"/>
          <p:cNvSpPr/>
          <p:nvPr/>
        </p:nvSpPr>
        <p:spPr>
          <a:xfrm>
            <a:off x="15437160" y="8958960"/>
            <a:ext cx="399960" cy="138600"/>
          </a:xfrm>
          <a:custGeom>
            <a:avLst/>
            <a:gdLst>
              <a:gd name="textAreaLeft" fmla="*/ 0 w 399960"/>
              <a:gd name="textAreaRight" fmla="*/ 402480 w 399960"/>
              <a:gd name="textAreaTop" fmla="*/ 0 h 138600"/>
              <a:gd name="textAreaBottom" fmla="*/ 141120 h 138600"/>
            </a:gdLst>
            <a:ahLst/>
            <a:cxnLst/>
            <a:rect l="textAreaLeft" t="textAreaTop" r="textAreaRight" b="textAreaBottom"/>
            <a:pathLst>
              <a:path w="402590" h="140970">
                <a:moveTo>
                  <a:pt x="0" y="140970"/>
                </a:moveTo>
                <a:lnTo>
                  <a:pt x="402144" y="140970"/>
                </a:lnTo>
                <a:lnTo>
                  <a:pt x="402144" y="0"/>
                </a:lnTo>
                <a:lnTo>
                  <a:pt x="0" y="0"/>
                </a:lnTo>
                <a:lnTo>
                  <a:pt x="0" y="14097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" name="object 118"/>
          <p:cNvSpPr/>
          <p:nvPr/>
        </p:nvSpPr>
        <p:spPr>
          <a:xfrm>
            <a:off x="15347520" y="8958960"/>
            <a:ext cx="87120" cy="138960"/>
          </a:xfrm>
          <a:prstGeom prst="rect">
            <a:avLst/>
          </a:prstGeom>
          <a:blipFill rotWithShape="0">
            <a:blip r:embed="rId15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5" name="object 119"/>
          <p:cNvSpPr/>
          <p:nvPr/>
        </p:nvSpPr>
        <p:spPr>
          <a:xfrm>
            <a:off x="15870240" y="10791360"/>
            <a:ext cx="489600" cy="226800"/>
          </a:xfrm>
          <a:custGeom>
            <a:avLst/>
            <a:gdLst>
              <a:gd name="textAreaLeft" fmla="*/ 0 w 489600"/>
              <a:gd name="textAreaRight" fmla="*/ 492120 w 489600"/>
              <a:gd name="textAreaTop" fmla="*/ 0 h 226800"/>
              <a:gd name="textAreaBottom" fmla="*/ 229320 h 226800"/>
            </a:gdLst>
            <a:ahLst/>
            <a:cxnLst/>
            <a:rect l="textAreaLeft" t="textAreaTop" r="textAreaRight" b="textAreaBottom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" name="object 120"/>
          <p:cNvSpPr/>
          <p:nvPr/>
        </p:nvSpPr>
        <p:spPr>
          <a:xfrm>
            <a:off x="15870240" y="9219600"/>
            <a:ext cx="489600" cy="226800"/>
          </a:xfrm>
          <a:custGeom>
            <a:avLst/>
            <a:gdLst>
              <a:gd name="textAreaLeft" fmla="*/ 0 w 489600"/>
              <a:gd name="textAreaRight" fmla="*/ 492120 w 489600"/>
              <a:gd name="textAreaTop" fmla="*/ 0 h 226800"/>
              <a:gd name="textAreaBottom" fmla="*/ 229320 h 226800"/>
            </a:gdLst>
            <a:ahLst/>
            <a:cxnLst/>
            <a:rect l="textAreaLeft" t="textAreaTop" r="textAreaRight" b="textAreaBottom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7" name="object 121"/>
          <p:cNvSpPr/>
          <p:nvPr/>
        </p:nvSpPr>
        <p:spPr>
          <a:xfrm>
            <a:off x="15347520" y="10267560"/>
            <a:ext cx="489600" cy="226800"/>
          </a:xfrm>
          <a:custGeom>
            <a:avLst/>
            <a:gdLst>
              <a:gd name="textAreaLeft" fmla="*/ 0 w 489600"/>
              <a:gd name="textAreaRight" fmla="*/ 492120 w 489600"/>
              <a:gd name="textAreaTop" fmla="*/ 0 h 226800"/>
              <a:gd name="textAreaBottom" fmla="*/ 229320 h 226800"/>
            </a:gdLst>
            <a:ahLst/>
            <a:cxnLst/>
            <a:rect l="textAreaLeft" t="textAreaTop" r="textAreaRight" b="textAreaBottom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" name="object 122"/>
          <p:cNvSpPr/>
          <p:nvPr/>
        </p:nvSpPr>
        <p:spPr>
          <a:xfrm>
            <a:off x="14303160" y="9482760"/>
            <a:ext cx="226800" cy="489600"/>
          </a:xfrm>
          <a:custGeom>
            <a:avLst/>
            <a:gdLst>
              <a:gd name="textAreaLeft" fmla="*/ 0 w 226800"/>
              <a:gd name="textAreaRight" fmla="*/ 229320 w 226800"/>
              <a:gd name="textAreaTop" fmla="*/ 0 h 489600"/>
              <a:gd name="textAreaBottom" fmla="*/ 492120 h 489600"/>
            </a:gdLst>
            <a:ahLst/>
            <a:cxnLst/>
            <a:rect l="textAreaLeft" t="textAreaTop" r="textAreaRight" b="textAreaBottom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27"/>
                </a:lnTo>
                <a:lnTo>
                  <a:pt x="228757" y="49182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9" name="object 123"/>
          <p:cNvSpPr/>
          <p:nvPr/>
        </p:nvSpPr>
        <p:spPr>
          <a:xfrm>
            <a:off x="16133400" y="9711720"/>
            <a:ext cx="226800" cy="261000"/>
          </a:xfrm>
          <a:custGeom>
            <a:avLst/>
            <a:gdLst>
              <a:gd name="textAreaLeft" fmla="*/ 0 w 226800"/>
              <a:gd name="textAreaRight" fmla="*/ 229320 w 226800"/>
              <a:gd name="textAreaTop" fmla="*/ 0 h 261000"/>
              <a:gd name="textAreaBottom" fmla="*/ 263520 h 261000"/>
            </a:gdLst>
            <a:ahLst/>
            <a:cxnLst/>
            <a:rect l="textAreaLeft" t="textAreaTop" r="textAreaRight" b="textAreaBottom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" name="object 124"/>
          <p:cNvSpPr/>
          <p:nvPr/>
        </p:nvSpPr>
        <p:spPr>
          <a:xfrm>
            <a:off x="15347520" y="9482760"/>
            <a:ext cx="226800" cy="261000"/>
          </a:xfrm>
          <a:custGeom>
            <a:avLst/>
            <a:gdLst>
              <a:gd name="textAreaLeft" fmla="*/ 0 w 226800"/>
              <a:gd name="textAreaRight" fmla="*/ 229320 w 226800"/>
              <a:gd name="textAreaTop" fmla="*/ 0 h 261000"/>
              <a:gd name="textAreaBottom" fmla="*/ 263520 h 261000"/>
            </a:gdLst>
            <a:ahLst/>
            <a:cxnLst/>
            <a:rect l="textAreaLeft" t="textAreaTop" r="textAreaRight" b="textAreaBottom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70"/>
                </a:lnTo>
                <a:lnTo>
                  <a:pt x="228757" y="263070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" name="object 125"/>
          <p:cNvSpPr/>
          <p:nvPr/>
        </p:nvSpPr>
        <p:spPr>
          <a:xfrm>
            <a:off x="15870240" y="9482760"/>
            <a:ext cx="489600" cy="226800"/>
          </a:xfrm>
          <a:custGeom>
            <a:avLst/>
            <a:gdLst>
              <a:gd name="textAreaLeft" fmla="*/ 0 w 489600"/>
              <a:gd name="textAreaRight" fmla="*/ 492120 w 489600"/>
              <a:gd name="textAreaTop" fmla="*/ 0 h 226800"/>
              <a:gd name="textAreaBottom" fmla="*/ 229320 h 226800"/>
            </a:gdLst>
            <a:ahLst/>
            <a:cxnLst/>
            <a:rect l="textAreaLeft" t="textAreaTop" r="textAreaRight" b="textAreaBottom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" name="object 126"/>
          <p:cNvSpPr/>
          <p:nvPr/>
        </p:nvSpPr>
        <p:spPr>
          <a:xfrm>
            <a:off x="15347520" y="9745920"/>
            <a:ext cx="489600" cy="226800"/>
          </a:xfrm>
          <a:custGeom>
            <a:avLst/>
            <a:gdLst>
              <a:gd name="textAreaLeft" fmla="*/ 0 w 489600"/>
              <a:gd name="textAreaRight" fmla="*/ 492120 w 489600"/>
              <a:gd name="textAreaTop" fmla="*/ 0 h 226800"/>
              <a:gd name="textAreaBottom" fmla="*/ 229320 h 226800"/>
            </a:gdLst>
            <a:ahLst/>
            <a:cxnLst/>
            <a:rect l="textAreaLeft" t="textAreaTop" r="textAreaRight" b="textAreaBottom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object 127"/>
          <p:cNvSpPr/>
          <p:nvPr/>
        </p:nvSpPr>
        <p:spPr>
          <a:xfrm>
            <a:off x="16133400" y="8043840"/>
            <a:ext cx="226800" cy="489600"/>
          </a:xfrm>
          <a:custGeom>
            <a:avLst/>
            <a:gdLst>
              <a:gd name="textAreaLeft" fmla="*/ 0 w 226800"/>
              <a:gd name="textAreaRight" fmla="*/ 229320 w 226800"/>
              <a:gd name="textAreaTop" fmla="*/ 0 h 489600"/>
              <a:gd name="textAreaBottom" fmla="*/ 492120 h 489600"/>
            </a:gdLst>
            <a:ahLst/>
            <a:cxnLst/>
            <a:rect l="textAreaLeft" t="textAreaTop" r="textAreaRight" b="textAreaBottom"/>
            <a:pathLst>
              <a:path w="229234" h="492125">
                <a:moveTo>
                  <a:pt x="228757" y="0"/>
                </a:moveTo>
                <a:lnTo>
                  <a:pt x="0" y="0"/>
                </a:lnTo>
                <a:lnTo>
                  <a:pt x="0" y="491817"/>
                </a:lnTo>
                <a:lnTo>
                  <a:pt x="228757" y="491817"/>
                </a:lnTo>
                <a:lnTo>
                  <a:pt x="22875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4" name="object 128"/>
          <p:cNvSpPr/>
          <p:nvPr/>
        </p:nvSpPr>
        <p:spPr>
          <a:xfrm>
            <a:off x="14303160" y="8272800"/>
            <a:ext cx="226800" cy="261000"/>
          </a:xfrm>
          <a:custGeom>
            <a:avLst/>
            <a:gdLst>
              <a:gd name="textAreaLeft" fmla="*/ 0 w 226800"/>
              <a:gd name="textAreaRight" fmla="*/ 229320 w 226800"/>
              <a:gd name="textAreaTop" fmla="*/ 0 h 261000"/>
              <a:gd name="textAreaBottom" fmla="*/ 263520 h 261000"/>
            </a:gdLst>
            <a:ahLst/>
            <a:cxnLst/>
            <a:rect l="textAreaLeft" t="textAreaTop" r="textAreaRight" b="textAreaBottom"/>
            <a:pathLst>
              <a:path w="229234" h="263525">
                <a:moveTo>
                  <a:pt x="228757" y="0"/>
                </a:moveTo>
                <a:lnTo>
                  <a:pt x="0" y="0"/>
                </a:lnTo>
                <a:lnTo>
                  <a:pt x="0" y="263060"/>
                </a:lnTo>
                <a:lnTo>
                  <a:pt x="228757" y="263060"/>
                </a:lnTo>
                <a:lnTo>
                  <a:pt x="22875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5" name="object 129"/>
          <p:cNvSpPr/>
          <p:nvPr/>
        </p:nvSpPr>
        <p:spPr>
          <a:xfrm>
            <a:off x="15089040" y="8043840"/>
            <a:ext cx="205200" cy="261000"/>
          </a:xfrm>
          <a:custGeom>
            <a:avLst/>
            <a:gdLst>
              <a:gd name="textAreaLeft" fmla="*/ 0 w 205200"/>
              <a:gd name="textAreaRight" fmla="*/ 207720 w 205200"/>
              <a:gd name="textAreaTop" fmla="*/ 0 h 261000"/>
              <a:gd name="textAreaBottom" fmla="*/ 263520 h 261000"/>
            </a:gdLst>
            <a:ahLst/>
            <a:cxnLst/>
            <a:rect l="textAreaLeft" t="textAreaTop" r="textAreaRight" b="textAreaBottom"/>
            <a:pathLst>
              <a:path w="207644" h="263525">
                <a:moveTo>
                  <a:pt x="207375" y="0"/>
                </a:moveTo>
                <a:lnTo>
                  <a:pt x="0" y="0"/>
                </a:lnTo>
                <a:lnTo>
                  <a:pt x="0" y="263070"/>
                </a:lnTo>
                <a:lnTo>
                  <a:pt x="207375" y="263070"/>
                </a:lnTo>
                <a:lnTo>
                  <a:pt x="207375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6" name="object 130"/>
          <p:cNvSpPr/>
          <p:nvPr/>
        </p:nvSpPr>
        <p:spPr>
          <a:xfrm>
            <a:off x="15297840" y="8043840"/>
            <a:ext cx="17640" cy="260640"/>
          </a:xfrm>
          <a:prstGeom prst="rect">
            <a:avLst/>
          </a:prstGeom>
          <a:blipFill rotWithShape="0">
            <a:blip r:embed="rId16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7" name="object 131"/>
          <p:cNvSpPr/>
          <p:nvPr/>
        </p:nvSpPr>
        <p:spPr>
          <a:xfrm>
            <a:off x="15437160" y="8046360"/>
            <a:ext cx="399960" cy="226800"/>
          </a:xfrm>
          <a:custGeom>
            <a:avLst/>
            <a:gdLst>
              <a:gd name="textAreaLeft" fmla="*/ 0 w 399960"/>
              <a:gd name="textAreaRight" fmla="*/ 402480 w 399960"/>
              <a:gd name="textAreaTop" fmla="*/ 0 h 226800"/>
              <a:gd name="textAreaBottom" fmla="*/ 229320 h 226800"/>
            </a:gdLst>
            <a:ahLst/>
            <a:cxnLst/>
            <a:rect l="textAreaLeft" t="textAreaTop" r="textAreaRight" b="textAreaBottom"/>
            <a:pathLst>
              <a:path w="402590" h="229234">
                <a:moveTo>
                  <a:pt x="402144" y="0"/>
                </a:moveTo>
                <a:lnTo>
                  <a:pt x="0" y="0"/>
                </a:lnTo>
                <a:lnTo>
                  <a:pt x="0" y="228757"/>
                </a:lnTo>
                <a:lnTo>
                  <a:pt x="402144" y="228757"/>
                </a:lnTo>
                <a:lnTo>
                  <a:pt x="402144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" name="object 132"/>
          <p:cNvSpPr/>
          <p:nvPr/>
        </p:nvSpPr>
        <p:spPr>
          <a:xfrm>
            <a:off x="14303160" y="8043840"/>
            <a:ext cx="489600" cy="226800"/>
          </a:xfrm>
          <a:custGeom>
            <a:avLst/>
            <a:gdLst>
              <a:gd name="textAreaLeft" fmla="*/ 0 w 489600"/>
              <a:gd name="textAreaRight" fmla="*/ 492120 w 489600"/>
              <a:gd name="textAreaTop" fmla="*/ 0 h 226800"/>
              <a:gd name="textAreaBottom" fmla="*/ 229320 h 226800"/>
            </a:gdLst>
            <a:ahLst/>
            <a:cxnLst/>
            <a:rect l="textAreaLeft" t="textAreaTop" r="textAreaRight" b="textAreaBottom"/>
            <a:pathLst>
              <a:path w="492125" h="229234">
                <a:moveTo>
                  <a:pt x="491817" y="0"/>
                </a:moveTo>
                <a:lnTo>
                  <a:pt x="0" y="0"/>
                </a:lnTo>
                <a:lnTo>
                  <a:pt x="0" y="228757"/>
                </a:lnTo>
                <a:lnTo>
                  <a:pt x="491817" y="228757"/>
                </a:lnTo>
                <a:lnTo>
                  <a:pt x="491817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" name="object 133"/>
          <p:cNvSpPr/>
          <p:nvPr/>
        </p:nvSpPr>
        <p:spPr>
          <a:xfrm>
            <a:off x="14825880" y="8307000"/>
            <a:ext cx="468000" cy="226800"/>
          </a:xfrm>
          <a:custGeom>
            <a:avLst/>
            <a:gdLst>
              <a:gd name="textAreaLeft" fmla="*/ 0 w 468000"/>
              <a:gd name="textAreaRight" fmla="*/ 470520 w 468000"/>
              <a:gd name="textAreaTop" fmla="*/ 0 h 226800"/>
              <a:gd name="textAreaBottom" fmla="*/ 229320 h 226800"/>
            </a:gdLst>
            <a:ahLst/>
            <a:cxnLst/>
            <a:rect l="textAreaLeft" t="textAreaTop" r="textAreaRight" b="textAreaBottom"/>
            <a:pathLst>
              <a:path w="470534" h="229234">
                <a:moveTo>
                  <a:pt x="470435" y="0"/>
                </a:moveTo>
                <a:lnTo>
                  <a:pt x="0" y="0"/>
                </a:lnTo>
                <a:lnTo>
                  <a:pt x="0" y="228757"/>
                </a:lnTo>
                <a:lnTo>
                  <a:pt x="470435" y="228757"/>
                </a:lnTo>
                <a:lnTo>
                  <a:pt x="470435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" name="object 134"/>
          <p:cNvSpPr/>
          <p:nvPr/>
        </p:nvSpPr>
        <p:spPr>
          <a:xfrm>
            <a:off x="15297840" y="8046360"/>
            <a:ext cx="136800" cy="487080"/>
          </a:xfrm>
          <a:prstGeom prst="rect">
            <a:avLst/>
          </a:prstGeom>
          <a:blipFill rotWithShape="0">
            <a:blip r:embed="rId17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71" name="Рисунок 141"/>
          <p:cNvPicPr/>
          <p:nvPr/>
        </p:nvPicPr>
        <p:blipFill>
          <a:blip r:embed="rId18"/>
          <a:stretch/>
        </p:blipFill>
        <p:spPr>
          <a:xfrm>
            <a:off x="6156360" y="6675840"/>
            <a:ext cx="7803360" cy="949320"/>
          </a:xfrm>
          <a:prstGeom prst="rect">
            <a:avLst/>
          </a:prstGeom>
          <a:ln w="0">
            <a:noFill/>
          </a:ln>
        </p:spPr>
      </p:pic>
      <p:sp>
        <p:nvSpPr>
          <p:cNvPr id="172" name="object 58"/>
          <p:cNvSpPr/>
          <p:nvPr/>
        </p:nvSpPr>
        <p:spPr>
          <a:xfrm>
            <a:off x="6019560" y="7937280"/>
            <a:ext cx="8117280" cy="37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 anchor="t">
            <a:spAutoFit/>
          </a:bodyPr>
          <a:lstStyle/>
          <a:p>
            <a:pPr marL="12600" algn="ctr">
              <a:lnSpc>
                <a:spcPct val="100000"/>
              </a:lnSpc>
              <a:spcBef>
                <a:spcPts val="96"/>
              </a:spcBef>
            </a:pPr>
            <a:r>
              <a:rPr lang="ru-RU" sz="2400" b="0" strike="noStrike" spc="-7" dirty="0">
                <a:solidFill>
                  <a:srgbClr val="000000"/>
                </a:solidFill>
                <a:latin typeface="Montserrat Light"/>
                <a:ea typeface="DejaVu Sans"/>
              </a:rPr>
              <a:t>Новые линии поставок 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2" name="Объект 4">
            <a:extLst>
              <a:ext uri="{FF2B5EF4-FFF2-40B4-BE49-F238E27FC236}">
                <a16:creationId xmlns:a16="http://schemas.microsoft.com/office/drawing/2014/main" id="{1690E7EC-6C00-0584-03FA-C2D2D8C7325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776" y="9137857"/>
            <a:ext cx="4176464" cy="1737409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object 2"/>
          <p:cNvSpPr/>
          <p:nvPr/>
        </p:nvSpPr>
        <p:spPr>
          <a:xfrm>
            <a:off x="0" y="10729800"/>
            <a:ext cx="20101680" cy="576720"/>
          </a:xfrm>
          <a:custGeom>
            <a:avLst/>
            <a:gdLst>
              <a:gd name="textAreaLeft" fmla="*/ 0 w 20101680"/>
              <a:gd name="textAreaRight" fmla="*/ 20104200 w 20101680"/>
              <a:gd name="textAreaTop" fmla="*/ 0 h 576720"/>
              <a:gd name="textAreaBottom" fmla="*/ 579240 h 576720"/>
            </a:gdLst>
            <a:ahLst/>
            <a:cxnLst/>
            <a:rect l="textAreaLeft" t="textAreaTop" r="textAreaRight" b="textAreaBottom"/>
            <a:pathLst>
              <a:path w="20104100" h="579120">
                <a:moveTo>
                  <a:pt x="0" y="578778"/>
                </a:moveTo>
                <a:lnTo>
                  <a:pt x="20104099" y="578778"/>
                </a:lnTo>
                <a:lnTo>
                  <a:pt x="20104099" y="0"/>
                </a:lnTo>
                <a:lnTo>
                  <a:pt x="0" y="0"/>
                </a:lnTo>
                <a:lnTo>
                  <a:pt x="0" y="578778"/>
                </a:lnTo>
                <a:close/>
              </a:path>
            </a:pathLst>
          </a:custGeom>
          <a:solidFill>
            <a:srgbClr val="005C9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6" name="object 4"/>
          <p:cNvSpPr/>
          <p:nvPr/>
        </p:nvSpPr>
        <p:spPr>
          <a:xfrm>
            <a:off x="1463760" y="670320"/>
            <a:ext cx="258480" cy="261000"/>
          </a:xfrm>
          <a:custGeom>
            <a:avLst/>
            <a:gdLst>
              <a:gd name="textAreaLeft" fmla="*/ 0 w 258480"/>
              <a:gd name="textAreaRight" fmla="*/ 261000 w 258480"/>
              <a:gd name="textAreaTop" fmla="*/ 0 h 261000"/>
              <a:gd name="textAreaBottom" fmla="*/ 263520 h 261000"/>
            </a:gdLst>
            <a:ahLst/>
            <a:cxnLst/>
            <a:rect l="textAreaLeft" t="textAreaTop" r="textAreaRight" b="textAreaBottom"/>
            <a:pathLst>
              <a:path w="260985" h="263525">
                <a:moveTo>
                  <a:pt x="260871" y="0"/>
                </a:moveTo>
                <a:lnTo>
                  <a:pt x="0" y="0"/>
                </a:lnTo>
                <a:lnTo>
                  <a:pt x="0" y="263321"/>
                </a:lnTo>
                <a:lnTo>
                  <a:pt x="260871" y="263321"/>
                </a:lnTo>
                <a:lnTo>
                  <a:pt x="260871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" name="object 5"/>
          <p:cNvSpPr/>
          <p:nvPr/>
        </p:nvSpPr>
        <p:spPr>
          <a:xfrm>
            <a:off x="622440" y="670320"/>
            <a:ext cx="258480" cy="261000"/>
          </a:xfrm>
          <a:custGeom>
            <a:avLst/>
            <a:gdLst>
              <a:gd name="textAreaLeft" fmla="*/ 0 w 258480"/>
              <a:gd name="textAreaRight" fmla="*/ 261000 w 258480"/>
              <a:gd name="textAreaTop" fmla="*/ 0 h 261000"/>
              <a:gd name="textAreaBottom" fmla="*/ 263520 h 261000"/>
            </a:gdLst>
            <a:ahLst/>
            <a:cxnLst/>
            <a:rect l="textAreaLeft" t="textAreaTop" r="textAreaRight" b="textAreaBottom"/>
            <a:pathLst>
              <a:path w="260984" h="263525">
                <a:moveTo>
                  <a:pt x="260871" y="0"/>
                </a:moveTo>
                <a:lnTo>
                  <a:pt x="0" y="0"/>
                </a:lnTo>
                <a:lnTo>
                  <a:pt x="0" y="263321"/>
                </a:lnTo>
                <a:lnTo>
                  <a:pt x="260871" y="263321"/>
                </a:lnTo>
                <a:lnTo>
                  <a:pt x="260871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object 6"/>
          <p:cNvSpPr/>
          <p:nvPr/>
        </p:nvSpPr>
        <p:spPr>
          <a:xfrm>
            <a:off x="1462680" y="1091160"/>
            <a:ext cx="138600" cy="119880"/>
          </a:xfrm>
          <a:custGeom>
            <a:avLst/>
            <a:gdLst>
              <a:gd name="textAreaLeft" fmla="*/ 0 w 138600"/>
              <a:gd name="textAreaRight" fmla="*/ 141120 w 138600"/>
              <a:gd name="textAreaTop" fmla="*/ 0 h 119880"/>
              <a:gd name="textAreaBottom" fmla="*/ 122400 h 119880"/>
            </a:gdLst>
            <a:ahLst/>
            <a:cxnLst/>
            <a:rect l="textAreaLeft" t="textAreaTop" r="textAreaRight" b="textAreaBottom"/>
            <a:pathLst>
              <a:path w="140969" h="122555">
                <a:moveTo>
                  <a:pt x="140854" y="0"/>
                </a:moveTo>
                <a:lnTo>
                  <a:pt x="0" y="0"/>
                </a:lnTo>
                <a:lnTo>
                  <a:pt x="0" y="122477"/>
                </a:lnTo>
                <a:lnTo>
                  <a:pt x="140854" y="122477"/>
                </a:lnTo>
                <a:lnTo>
                  <a:pt x="140854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9" name="object 7"/>
          <p:cNvSpPr/>
          <p:nvPr/>
        </p:nvSpPr>
        <p:spPr>
          <a:xfrm>
            <a:off x="621000" y="1091160"/>
            <a:ext cx="138600" cy="119880"/>
          </a:xfrm>
          <a:custGeom>
            <a:avLst/>
            <a:gdLst>
              <a:gd name="textAreaLeft" fmla="*/ 0 w 138600"/>
              <a:gd name="textAreaRight" fmla="*/ 141120 w 138600"/>
              <a:gd name="textAreaTop" fmla="*/ 0 h 119880"/>
              <a:gd name="textAreaBottom" fmla="*/ 122400 h 119880"/>
            </a:gdLst>
            <a:ahLst/>
            <a:cxnLst/>
            <a:rect l="textAreaLeft" t="textAreaTop" r="textAreaRight" b="textAreaBottom"/>
            <a:pathLst>
              <a:path w="140970" h="122555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0" name="object 8"/>
          <p:cNvSpPr/>
          <p:nvPr/>
        </p:nvSpPr>
        <p:spPr>
          <a:xfrm>
            <a:off x="1183320" y="1091160"/>
            <a:ext cx="261000" cy="119880"/>
          </a:xfrm>
          <a:custGeom>
            <a:avLst/>
            <a:gdLst>
              <a:gd name="textAreaLeft" fmla="*/ 0 w 261000"/>
              <a:gd name="textAreaRight" fmla="*/ 263520 w 261000"/>
              <a:gd name="textAreaTop" fmla="*/ 0 h 119880"/>
              <a:gd name="textAreaBottom" fmla="*/ 122400 h 119880"/>
            </a:gdLst>
            <a:ahLst/>
            <a:cxnLst/>
            <a:rect l="textAreaLeft" t="textAreaTop" r="textAreaRight" b="textAreaBottom"/>
            <a:pathLst>
              <a:path w="263525" h="122555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1" name="object 9"/>
          <p:cNvSpPr/>
          <p:nvPr/>
        </p:nvSpPr>
        <p:spPr>
          <a:xfrm>
            <a:off x="1462680" y="111240"/>
            <a:ext cx="138600" cy="119880"/>
          </a:xfrm>
          <a:custGeom>
            <a:avLst/>
            <a:gdLst>
              <a:gd name="textAreaLeft" fmla="*/ 0 w 138600"/>
              <a:gd name="textAreaRight" fmla="*/ 141120 w 138600"/>
              <a:gd name="textAreaTop" fmla="*/ 0 h 119880"/>
              <a:gd name="textAreaBottom" fmla="*/ 122400 h 119880"/>
            </a:gdLst>
            <a:ahLst/>
            <a:cxnLst/>
            <a:rect l="textAreaLeft" t="textAreaTop" r="textAreaRight" b="textAreaBottom"/>
            <a:pathLst>
              <a:path w="140969" h="122554">
                <a:moveTo>
                  <a:pt x="140854" y="0"/>
                </a:moveTo>
                <a:lnTo>
                  <a:pt x="0" y="0"/>
                </a:lnTo>
                <a:lnTo>
                  <a:pt x="0" y="122477"/>
                </a:lnTo>
                <a:lnTo>
                  <a:pt x="140854" y="122477"/>
                </a:lnTo>
                <a:lnTo>
                  <a:pt x="140854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2" name="object 10"/>
          <p:cNvSpPr/>
          <p:nvPr/>
        </p:nvSpPr>
        <p:spPr>
          <a:xfrm>
            <a:off x="621000" y="111240"/>
            <a:ext cx="138600" cy="119880"/>
          </a:xfrm>
          <a:custGeom>
            <a:avLst/>
            <a:gdLst>
              <a:gd name="textAreaLeft" fmla="*/ 0 w 138600"/>
              <a:gd name="textAreaRight" fmla="*/ 141120 w 138600"/>
              <a:gd name="textAreaTop" fmla="*/ 0 h 119880"/>
              <a:gd name="textAreaBottom" fmla="*/ 122400 h 119880"/>
            </a:gdLst>
            <a:ahLst/>
            <a:cxnLst/>
            <a:rect l="textAreaLeft" t="textAreaTop" r="textAreaRight" b="textAreaBottom"/>
            <a:pathLst>
              <a:path w="140970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3" name="object 11"/>
          <p:cNvSpPr/>
          <p:nvPr/>
        </p:nvSpPr>
        <p:spPr>
          <a:xfrm>
            <a:off x="1183320" y="111240"/>
            <a:ext cx="261000" cy="119880"/>
          </a:xfrm>
          <a:custGeom>
            <a:avLst/>
            <a:gdLst>
              <a:gd name="textAreaLeft" fmla="*/ 0 w 261000"/>
              <a:gd name="textAreaRight" fmla="*/ 263520 w 261000"/>
              <a:gd name="textAreaTop" fmla="*/ 0 h 119880"/>
              <a:gd name="textAreaBottom" fmla="*/ 122400 h 119880"/>
            </a:gdLst>
            <a:ahLst/>
            <a:cxnLst/>
            <a:rect l="textAreaLeft" t="textAreaTop" r="textAreaRight" b="textAreaBottom"/>
            <a:pathLst>
              <a:path w="263525" h="122554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4" name="object 12"/>
          <p:cNvSpPr/>
          <p:nvPr/>
        </p:nvSpPr>
        <p:spPr>
          <a:xfrm>
            <a:off x="1603440" y="950040"/>
            <a:ext cx="119880" cy="261000"/>
          </a:xfrm>
          <a:custGeom>
            <a:avLst/>
            <a:gdLst>
              <a:gd name="textAreaLeft" fmla="*/ 0 w 119880"/>
              <a:gd name="textAreaRight" fmla="*/ 122400 w 119880"/>
              <a:gd name="textAreaTop" fmla="*/ 0 h 261000"/>
              <a:gd name="textAreaBottom" fmla="*/ 263520 h 261000"/>
            </a:gdLst>
            <a:ahLst/>
            <a:cxnLst/>
            <a:rect l="textAreaLeft" t="textAreaTop" r="textAreaRight" b="textAreaBottom"/>
            <a:pathLst>
              <a:path w="122555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5" name="object 13"/>
          <p:cNvSpPr/>
          <p:nvPr/>
        </p:nvSpPr>
        <p:spPr>
          <a:xfrm>
            <a:off x="762120" y="950040"/>
            <a:ext cx="119880" cy="261000"/>
          </a:xfrm>
          <a:custGeom>
            <a:avLst/>
            <a:gdLst>
              <a:gd name="textAreaLeft" fmla="*/ 0 w 119880"/>
              <a:gd name="textAreaRight" fmla="*/ 122400 w 119880"/>
              <a:gd name="textAreaTop" fmla="*/ 0 h 261000"/>
              <a:gd name="textAreaBottom" fmla="*/ 263520 h 261000"/>
            </a:gdLst>
            <a:ahLst/>
            <a:cxnLst/>
            <a:rect l="textAreaLeft" t="textAreaTop" r="textAreaRight" b="textAreaBottom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6" name="object 14"/>
          <p:cNvSpPr/>
          <p:nvPr/>
        </p:nvSpPr>
        <p:spPr>
          <a:xfrm>
            <a:off x="1184400" y="670320"/>
            <a:ext cx="119880" cy="261000"/>
          </a:xfrm>
          <a:custGeom>
            <a:avLst/>
            <a:gdLst>
              <a:gd name="textAreaLeft" fmla="*/ 0 w 119880"/>
              <a:gd name="textAreaRight" fmla="*/ 122400 w 119880"/>
              <a:gd name="textAreaTop" fmla="*/ 0 h 261000"/>
              <a:gd name="textAreaBottom" fmla="*/ 263520 h 261000"/>
            </a:gdLst>
            <a:ahLst/>
            <a:cxnLst/>
            <a:rect l="textAreaLeft" t="textAreaTop" r="textAreaRight" b="textAreaBottom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7" name="object 15"/>
          <p:cNvSpPr/>
          <p:nvPr/>
        </p:nvSpPr>
        <p:spPr>
          <a:xfrm>
            <a:off x="1463760" y="390960"/>
            <a:ext cx="119880" cy="261000"/>
          </a:xfrm>
          <a:custGeom>
            <a:avLst/>
            <a:gdLst>
              <a:gd name="textAreaLeft" fmla="*/ 0 w 119880"/>
              <a:gd name="textAreaRight" fmla="*/ 122400 w 119880"/>
              <a:gd name="textAreaTop" fmla="*/ 0 h 261000"/>
              <a:gd name="textAreaBottom" fmla="*/ 263520 h 261000"/>
            </a:gdLst>
            <a:ahLst/>
            <a:cxnLst/>
            <a:rect l="textAreaLeft" t="textAreaTop" r="textAreaRight" b="textAreaBottom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8" name="object 16"/>
          <p:cNvSpPr/>
          <p:nvPr/>
        </p:nvSpPr>
        <p:spPr>
          <a:xfrm>
            <a:off x="622440" y="390960"/>
            <a:ext cx="119880" cy="261000"/>
          </a:xfrm>
          <a:custGeom>
            <a:avLst/>
            <a:gdLst>
              <a:gd name="textAreaLeft" fmla="*/ 0 w 119880"/>
              <a:gd name="textAreaRight" fmla="*/ 122400 w 119880"/>
              <a:gd name="textAreaTop" fmla="*/ 0 h 261000"/>
              <a:gd name="textAreaBottom" fmla="*/ 263520 h 261000"/>
            </a:gdLst>
            <a:ahLst/>
            <a:cxnLst/>
            <a:rect l="textAreaLeft" t="textAreaTop" r="textAreaRight" b="textAreaBottom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9" name="object 17"/>
          <p:cNvSpPr/>
          <p:nvPr/>
        </p:nvSpPr>
        <p:spPr>
          <a:xfrm>
            <a:off x="1603440" y="111240"/>
            <a:ext cx="119880" cy="261000"/>
          </a:xfrm>
          <a:custGeom>
            <a:avLst/>
            <a:gdLst>
              <a:gd name="textAreaLeft" fmla="*/ 0 w 119880"/>
              <a:gd name="textAreaRight" fmla="*/ 122400 w 119880"/>
              <a:gd name="textAreaTop" fmla="*/ 0 h 261000"/>
              <a:gd name="textAreaBottom" fmla="*/ 263520 h 261000"/>
            </a:gdLst>
            <a:ahLst/>
            <a:cxnLst/>
            <a:rect l="textAreaLeft" t="textAreaTop" r="textAreaRight" b="textAreaBottom"/>
            <a:pathLst>
              <a:path w="122555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object 18"/>
          <p:cNvSpPr/>
          <p:nvPr/>
        </p:nvSpPr>
        <p:spPr>
          <a:xfrm>
            <a:off x="762120" y="111240"/>
            <a:ext cx="119880" cy="261000"/>
          </a:xfrm>
          <a:custGeom>
            <a:avLst/>
            <a:gdLst>
              <a:gd name="textAreaLeft" fmla="*/ 0 w 119880"/>
              <a:gd name="textAreaRight" fmla="*/ 122400 w 119880"/>
              <a:gd name="textAreaTop" fmla="*/ 0 h 261000"/>
              <a:gd name="textAreaBottom" fmla="*/ 263520 h 261000"/>
            </a:gdLst>
            <a:ahLst/>
            <a:cxnLst/>
            <a:rect l="textAreaLeft" t="textAreaTop" r="textAreaRight" b="textAreaBottom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1" name="object 19"/>
          <p:cNvSpPr/>
          <p:nvPr/>
        </p:nvSpPr>
        <p:spPr>
          <a:xfrm>
            <a:off x="1323000" y="390960"/>
            <a:ext cx="119880" cy="261000"/>
          </a:xfrm>
          <a:custGeom>
            <a:avLst/>
            <a:gdLst>
              <a:gd name="textAreaLeft" fmla="*/ 0 w 119880"/>
              <a:gd name="textAreaRight" fmla="*/ 122400 w 119880"/>
              <a:gd name="textAreaTop" fmla="*/ 0 h 261000"/>
              <a:gd name="textAreaBottom" fmla="*/ 263520 h 261000"/>
            </a:gdLst>
            <a:ahLst/>
            <a:cxnLst/>
            <a:rect l="textAreaLeft" t="textAreaTop" r="textAreaRight" b="textAreaBottom"/>
            <a:pathLst>
              <a:path w="122555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2" name="object 20"/>
          <p:cNvSpPr/>
          <p:nvPr/>
        </p:nvSpPr>
        <p:spPr>
          <a:xfrm>
            <a:off x="902880" y="1091160"/>
            <a:ext cx="261000" cy="119880"/>
          </a:xfrm>
          <a:custGeom>
            <a:avLst/>
            <a:gdLst>
              <a:gd name="textAreaLeft" fmla="*/ 0 w 261000"/>
              <a:gd name="textAreaRight" fmla="*/ 263520 w 261000"/>
              <a:gd name="textAreaTop" fmla="*/ 0 h 119880"/>
              <a:gd name="textAreaBottom" fmla="*/ 122400 h 119880"/>
            </a:gdLst>
            <a:ahLst/>
            <a:cxnLst/>
            <a:rect l="textAreaLeft" t="textAreaTop" r="textAreaRight" b="textAreaBottom"/>
            <a:pathLst>
              <a:path w="263525" h="122555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3" name="object 21"/>
          <p:cNvSpPr/>
          <p:nvPr/>
        </p:nvSpPr>
        <p:spPr>
          <a:xfrm>
            <a:off x="1025280" y="111240"/>
            <a:ext cx="138600" cy="119880"/>
          </a:xfrm>
          <a:custGeom>
            <a:avLst/>
            <a:gdLst>
              <a:gd name="textAreaLeft" fmla="*/ 0 w 138600"/>
              <a:gd name="textAreaRight" fmla="*/ 141120 w 138600"/>
              <a:gd name="textAreaTop" fmla="*/ 0 h 119880"/>
              <a:gd name="textAreaBottom" fmla="*/ 122400 h 119880"/>
            </a:gdLst>
            <a:ahLst/>
            <a:cxnLst/>
            <a:rect l="textAreaLeft" t="textAreaTop" r="textAreaRight" b="textAreaBottom"/>
            <a:pathLst>
              <a:path w="140969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4" name="object 22"/>
          <p:cNvSpPr/>
          <p:nvPr/>
        </p:nvSpPr>
        <p:spPr>
          <a:xfrm>
            <a:off x="902880" y="531720"/>
            <a:ext cx="138600" cy="119880"/>
          </a:xfrm>
          <a:custGeom>
            <a:avLst/>
            <a:gdLst>
              <a:gd name="textAreaLeft" fmla="*/ 0 w 138600"/>
              <a:gd name="textAreaRight" fmla="*/ 141120 w 138600"/>
              <a:gd name="textAreaTop" fmla="*/ 0 h 119880"/>
              <a:gd name="textAreaBottom" fmla="*/ 122400 h 119880"/>
            </a:gdLst>
            <a:ahLst/>
            <a:cxnLst/>
            <a:rect l="textAreaLeft" t="textAreaTop" r="textAreaRight" b="textAreaBottom"/>
            <a:pathLst>
              <a:path w="140969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5" name="object 23"/>
          <p:cNvSpPr/>
          <p:nvPr/>
        </p:nvSpPr>
        <p:spPr>
          <a:xfrm>
            <a:off x="902880" y="111240"/>
            <a:ext cx="119880" cy="261000"/>
          </a:xfrm>
          <a:custGeom>
            <a:avLst/>
            <a:gdLst>
              <a:gd name="textAreaLeft" fmla="*/ 0 w 119880"/>
              <a:gd name="textAreaRight" fmla="*/ 122400 w 119880"/>
              <a:gd name="textAreaTop" fmla="*/ 0 h 261000"/>
              <a:gd name="textAreaBottom" fmla="*/ 263520 h 261000"/>
            </a:gdLst>
            <a:ahLst/>
            <a:cxnLst/>
            <a:rect l="textAreaLeft" t="textAreaTop" r="textAreaRight" b="textAreaBottom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6" name="object 24"/>
          <p:cNvSpPr/>
          <p:nvPr/>
        </p:nvSpPr>
        <p:spPr>
          <a:xfrm>
            <a:off x="1043640" y="390960"/>
            <a:ext cx="119880" cy="261000"/>
          </a:xfrm>
          <a:custGeom>
            <a:avLst/>
            <a:gdLst>
              <a:gd name="textAreaLeft" fmla="*/ 0 w 119880"/>
              <a:gd name="textAreaRight" fmla="*/ 122400 w 119880"/>
              <a:gd name="textAreaTop" fmla="*/ 0 h 261000"/>
              <a:gd name="textAreaBottom" fmla="*/ 263520 h 261000"/>
            </a:gdLst>
            <a:ahLst/>
            <a:cxnLst/>
            <a:rect l="textAreaLeft" t="textAreaTop" r="textAreaRight" b="textAreaBottom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7" name="object 25"/>
          <p:cNvSpPr/>
          <p:nvPr/>
        </p:nvSpPr>
        <p:spPr>
          <a:xfrm>
            <a:off x="132480" y="111240"/>
            <a:ext cx="261000" cy="119880"/>
          </a:xfrm>
          <a:custGeom>
            <a:avLst/>
            <a:gdLst>
              <a:gd name="textAreaLeft" fmla="*/ 0 w 261000"/>
              <a:gd name="textAreaRight" fmla="*/ 263520 w 261000"/>
              <a:gd name="textAreaTop" fmla="*/ 0 h 119880"/>
              <a:gd name="textAreaBottom" fmla="*/ 122400 h 119880"/>
            </a:gdLst>
            <a:ahLst/>
            <a:cxnLst/>
            <a:rect l="textAreaLeft" t="textAreaTop" r="textAreaRight" b="textAreaBottom"/>
            <a:pathLst>
              <a:path w="263525" h="122554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object 26"/>
          <p:cNvSpPr/>
          <p:nvPr/>
        </p:nvSpPr>
        <p:spPr>
          <a:xfrm>
            <a:off x="254880" y="1091160"/>
            <a:ext cx="138600" cy="119880"/>
          </a:xfrm>
          <a:custGeom>
            <a:avLst/>
            <a:gdLst>
              <a:gd name="textAreaLeft" fmla="*/ 0 w 138600"/>
              <a:gd name="textAreaRight" fmla="*/ 141120 w 138600"/>
              <a:gd name="textAreaTop" fmla="*/ 0 h 119880"/>
              <a:gd name="textAreaBottom" fmla="*/ 122400 h 119880"/>
            </a:gdLst>
            <a:ahLst/>
            <a:cxnLst/>
            <a:rect l="textAreaLeft" t="textAreaTop" r="textAreaRight" b="textAreaBottom"/>
            <a:pathLst>
              <a:path w="140970" h="122555">
                <a:moveTo>
                  <a:pt x="140854" y="0"/>
                </a:moveTo>
                <a:lnTo>
                  <a:pt x="0" y="0"/>
                </a:lnTo>
                <a:lnTo>
                  <a:pt x="0" y="122477"/>
                </a:lnTo>
                <a:lnTo>
                  <a:pt x="140854" y="122477"/>
                </a:lnTo>
                <a:lnTo>
                  <a:pt x="140854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9" name="object 27"/>
          <p:cNvSpPr/>
          <p:nvPr/>
        </p:nvSpPr>
        <p:spPr>
          <a:xfrm>
            <a:off x="132480" y="670320"/>
            <a:ext cx="138600" cy="119880"/>
          </a:xfrm>
          <a:custGeom>
            <a:avLst/>
            <a:gdLst>
              <a:gd name="textAreaLeft" fmla="*/ 0 w 138600"/>
              <a:gd name="textAreaRight" fmla="*/ 141120 w 138600"/>
              <a:gd name="textAreaTop" fmla="*/ 0 h 119880"/>
              <a:gd name="textAreaBottom" fmla="*/ 122400 h 119880"/>
            </a:gdLst>
            <a:ahLst/>
            <a:cxnLst/>
            <a:rect l="textAreaLeft" t="textAreaTop" r="textAreaRight" b="textAreaBottom"/>
            <a:pathLst>
              <a:path w="140970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0" name="object 28"/>
          <p:cNvSpPr/>
          <p:nvPr/>
        </p:nvSpPr>
        <p:spPr>
          <a:xfrm>
            <a:off x="133560" y="390960"/>
            <a:ext cx="119880" cy="261000"/>
          </a:xfrm>
          <a:custGeom>
            <a:avLst/>
            <a:gdLst>
              <a:gd name="textAreaLeft" fmla="*/ 0 w 119880"/>
              <a:gd name="textAreaRight" fmla="*/ 122400 w 119880"/>
              <a:gd name="textAreaTop" fmla="*/ 0 h 261000"/>
              <a:gd name="textAreaBottom" fmla="*/ 263520 h 261000"/>
            </a:gdLst>
            <a:ahLst/>
            <a:cxnLst/>
            <a:rect l="textAreaLeft" t="textAreaTop" r="textAreaRight" b="textAreaBottom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1" name="object 29"/>
          <p:cNvSpPr/>
          <p:nvPr/>
        </p:nvSpPr>
        <p:spPr>
          <a:xfrm>
            <a:off x="132480" y="950040"/>
            <a:ext cx="119880" cy="261000"/>
          </a:xfrm>
          <a:custGeom>
            <a:avLst/>
            <a:gdLst>
              <a:gd name="textAreaLeft" fmla="*/ 0 w 119880"/>
              <a:gd name="textAreaRight" fmla="*/ 122400 w 119880"/>
              <a:gd name="textAreaTop" fmla="*/ 0 h 261000"/>
              <a:gd name="textAreaBottom" fmla="*/ 263520 h 261000"/>
            </a:gdLst>
            <a:ahLst/>
            <a:cxnLst/>
            <a:rect l="textAreaLeft" t="textAreaTop" r="textAreaRight" b="textAreaBottom"/>
            <a:pathLst>
              <a:path w="122554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2" name="object 30"/>
          <p:cNvSpPr/>
          <p:nvPr/>
        </p:nvSpPr>
        <p:spPr>
          <a:xfrm>
            <a:off x="273240" y="670320"/>
            <a:ext cx="119880" cy="261000"/>
          </a:xfrm>
          <a:custGeom>
            <a:avLst/>
            <a:gdLst>
              <a:gd name="textAreaLeft" fmla="*/ 0 w 119880"/>
              <a:gd name="textAreaRight" fmla="*/ 122400 w 119880"/>
              <a:gd name="textAreaTop" fmla="*/ 0 h 261000"/>
              <a:gd name="textAreaBottom" fmla="*/ 263520 h 261000"/>
            </a:gdLst>
            <a:ahLst/>
            <a:cxnLst/>
            <a:rect l="textAreaLeft" t="textAreaTop" r="textAreaRight" b="textAreaBottom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3" name="object 31"/>
          <p:cNvSpPr/>
          <p:nvPr/>
        </p:nvSpPr>
        <p:spPr>
          <a:xfrm>
            <a:off x="3741120" y="390960"/>
            <a:ext cx="258480" cy="261000"/>
          </a:xfrm>
          <a:custGeom>
            <a:avLst/>
            <a:gdLst>
              <a:gd name="textAreaLeft" fmla="*/ 0 w 258480"/>
              <a:gd name="textAreaRight" fmla="*/ 261000 w 258480"/>
              <a:gd name="textAreaTop" fmla="*/ 0 h 261000"/>
              <a:gd name="textAreaBottom" fmla="*/ 263520 h 261000"/>
            </a:gdLst>
            <a:ahLst/>
            <a:cxnLst/>
            <a:rect l="textAreaLeft" t="textAreaTop" r="textAreaRight" b="textAreaBottom"/>
            <a:pathLst>
              <a:path w="260985" h="263525">
                <a:moveTo>
                  <a:pt x="260882" y="0"/>
                </a:moveTo>
                <a:lnTo>
                  <a:pt x="0" y="0"/>
                </a:lnTo>
                <a:lnTo>
                  <a:pt x="0" y="263321"/>
                </a:lnTo>
                <a:lnTo>
                  <a:pt x="260882" y="263321"/>
                </a:lnTo>
                <a:lnTo>
                  <a:pt x="260882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object 32"/>
          <p:cNvSpPr/>
          <p:nvPr/>
        </p:nvSpPr>
        <p:spPr>
          <a:xfrm>
            <a:off x="2899800" y="390960"/>
            <a:ext cx="258480" cy="261000"/>
          </a:xfrm>
          <a:custGeom>
            <a:avLst/>
            <a:gdLst>
              <a:gd name="textAreaLeft" fmla="*/ 0 w 258480"/>
              <a:gd name="textAreaRight" fmla="*/ 261000 w 258480"/>
              <a:gd name="textAreaTop" fmla="*/ 0 h 261000"/>
              <a:gd name="textAreaBottom" fmla="*/ 263520 h 261000"/>
            </a:gdLst>
            <a:ahLst/>
            <a:cxnLst/>
            <a:rect l="textAreaLeft" t="textAreaTop" r="textAreaRight" b="textAreaBottom"/>
            <a:pathLst>
              <a:path w="260985" h="263525">
                <a:moveTo>
                  <a:pt x="260871" y="0"/>
                </a:moveTo>
                <a:lnTo>
                  <a:pt x="0" y="0"/>
                </a:lnTo>
                <a:lnTo>
                  <a:pt x="0" y="263321"/>
                </a:lnTo>
                <a:lnTo>
                  <a:pt x="260871" y="263321"/>
                </a:lnTo>
                <a:lnTo>
                  <a:pt x="260871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5" name="object 33"/>
          <p:cNvSpPr/>
          <p:nvPr/>
        </p:nvSpPr>
        <p:spPr>
          <a:xfrm>
            <a:off x="3740040" y="111240"/>
            <a:ext cx="138600" cy="119880"/>
          </a:xfrm>
          <a:custGeom>
            <a:avLst/>
            <a:gdLst>
              <a:gd name="textAreaLeft" fmla="*/ 0 w 138600"/>
              <a:gd name="textAreaRight" fmla="*/ 141120 w 138600"/>
              <a:gd name="textAreaTop" fmla="*/ 0 h 119880"/>
              <a:gd name="textAreaBottom" fmla="*/ 122400 h 119880"/>
            </a:gdLst>
            <a:ahLst/>
            <a:cxnLst/>
            <a:rect l="textAreaLeft" t="textAreaTop" r="textAreaRight" b="textAreaBottom"/>
            <a:pathLst>
              <a:path w="140970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6" name="object 34"/>
          <p:cNvSpPr/>
          <p:nvPr/>
        </p:nvSpPr>
        <p:spPr>
          <a:xfrm>
            <a:off x="2898360" y="111240"/>
            <a:ext cx="138600" cy="119880"/>
          </a:xfrm>
          <a:custGeom>
            <a:avLst/>
            <a:gdLst>
              <a:gd name="textAreaLeft" fmla="*/ 0 w 138600"/>
              <a:gd name="textAreaRight" fmla="*/ 141120 w 138600"/>
              <a:gd name="textAreaTop" fmla="*/ 0 h 119880"/>
              <a:gd name="textAreaBottom" fmla="*/ 122400 h 119880"/>
            </a:gdLst>
            <a:ahLst/>
            <a:cxnLst/>
            <a:rect l="textAreaLeft" t="textAreaTop" r="textAreaRight" b="textAreaBottom"/>
            <a:pathLst>
              <a:path w="140969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7" name="object 35"/>
          <p:cNvSpPr/>
          <p:nvPr/>
        </p:nvSpPr>
        <p:spPr>
          <a:xfrm>
            <a:off x="3460680" y="111240"/>
            <a:ext cx="261000" cy="119880"/>
          </a:xfrm>
          <a:custGeom>
            <a:avLst/>
            <a:gdLst>
              <a:gd name="textAreaLeft" fmla="*/ 0 w 261000"/>
              <a:gd name="textAreaRight" fmla="*/ 263520 w 261000"/>
              <a:gd name="textAreaTop" fmla="*/ 0 h 119880"/>
              <a:gd name="textAreaBottom" fmla="*/ 122400 h 119880"/>
            </a:gdLst>
            <a:ahLst/>
            <a:cxnLst/>
            <a:rect l="textAreaLeft" t="textAreaTop" r="textAreaRight" b="textAreaBottom"/>
            <a:pathLst>
              <a:path w="263525" h="122554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8" name="object 36"/>
          <p:cNvSpPr/>
          <p:nvPr/>
        </p:nvSpPr>
        <p:spPr>
          <a:xfrm>
            <a:off x="3740040" y="1091160"/>
            <a:ext cx="138600" cy="119880"/>
          </a:xfrm>
          <a:custGeom>
            <a:avLst/>
            <a:gdLst>
              <a:gd name="textAreaLeft" fmla="*/ 0 w 138600"/>
              <a:gd name="textAreaRight" fmla="*/ 141120 w 138600"/>
              <a:gd name="textAreaTop" fmla="*/ 0 h 119880"/>
              <a:gd name="textAreaBottom" fmla="*/ 122400 h 119880"/>
            </a:gdLst>
            <a:ahLst/>
            <a:cxnLst/>
            <a:rect l="textAreaLeft" t="textAreaTop" r="textAreaRight" b="textAreaBottom"/>
            <a:pathLst>
              <a:path w="140970" h="122555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object 37"/>
          <p:cNvSpPr/>
          <p:nvPr/>
        </p:nvSpPr>
        <p:spPr>
          <a:xfrm>
            <a:off x="2898360" y="1091160"/>
            <a:ext cx="138600" cy="119880"/>
          </a:xfrm>
          <a:custGeom>
            <a:avLst/>
            <a:gdLst>
              <a:gd name="textAreaLeft" fmla="*/ 0 w 138600"/>
              <a:gd name="textAreaRight" fmla="*/ 141120 w 138600"/>
              <a:gd name="textAreaTop" fmla="*/ 0 h 119880"/>
              <a:gd name="textAreaBottom" fmla="*/ 122400 h 119880"/>
            </a:gdLst>
            <a:ahLst/>
            <a:cxnLst/>
            <a:rect l="textAreaLeft" t="textAreaTop" r="textAreaRight" b="textAreaBottom"/>
            <a:pathLst>
              <a:path w="140969" h="122555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0" name="object 38"/>
          <p:cNvSpPr/>
          <p:nvPr/>
        </p:nvSpPr>
        <p:spPr>
          <a:xfrm>
            <a:off x="3460680" y="1091160"/>
            <a:ext cx="261000" cy="119880"/>
          </a:xfrm>
          <a:custGeom>
            <a:avLst/>
            <a:gdLst>
              <a:gd name="textAreaLeft" fmla="*/ 0 w 261000"/>
              <a:gd name="textAreaRight" fmla="*/ 263520 w 261000"/>
              <a:gd name="textAreaTop" fmla="*/ 0 h 119880"/>
              <a:gd name="textAreaBottom" fmla="*/ 122400 h 119880"/>
            </a:gdLst>
            <a:ahLst/>
            <a:cxnLst/>
            <a:rect l="textAreaLeft" t="textAreaTop" r="textAreaRight" b="textAreaBottom"/>
            <a:pathLst>
              <a:path w="263525" h="122555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object 39"/>
          <p:cNvSpPr/>
          <p:nvPr/>
        </p:nvSpPr>
        <p:spPr>
          <a:xfrm>
            <a:off x="3880800" y="111240"/>
            <a:ext cx="119880" cy="261000"/>
          </a:xfrm>
          <a:custGeom>
            <a:avLst/>
            <a:gdLst>
              <a:gd name="textAreaLeft" fmla="*/ 0 w 119880"/>
              <a:gd name="textAreaRight" fmla="*/ 122400 w 119880"/>
              <a:gd name="textAreaTop" fmla="*/ 0 h 261000"/>
              <a:gd name="textAreaBottom" fmla="*/ 263520 h 261000"/>
            </a:gdLst>
            <a:ahLst/>
            <a:cxnLst/>
            <a:rect l="textAreaLeft" t="textAreaTop" r="textAreaRight" b="textAreaBottom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2" name="object 40"/>
          <p:cNvSpPr/>
          <p:nvPr/>
        </p:nvSpPr>
        <p:spPr>
          <a:xfrm>
            <a:off x="3039480" y="111240"/>
            <a:ext cx="119880" cy="261000"/>
          </a:xfrm>
          <a:custGeom>
            <a:avLst/>
            <a:gdLst>
              <a:gd name="textAreaLeft" fmla="*/ 0 w 119880"/>
              <a:gd name="textAreaRight" fmla="*/ 122400 w 119880"/>
              <a:gd name="textAreaTop" fmla="*/ 0 h 261000"/>
              <a:gd name="textAreaBottom" fmla="*/ 263520 h 261000"/>
            </a:gdLst>
            <a:ahLst/>
            <a:cxnLst/>
            <a:rect l="textAreaLeft" t="textAreaTop" r="textAreaRight" b="textAreaBottom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object 41"/>
          <p:cNvSpPr/>
          <p:nvPr/>
        </p:nvSpPr>
        <p:spPr>
          <a:xfrm>
            <a:off x="3461760" y="390960"/>
            <a:ext cx="119880" cy="261000"/>
          </a:xfrm>
          <a:custGeom>
            <a:avLst/>
            <a:gdLst>
              <a:gd name="textAreaLeft" fmla="*/ 0 w 119880"/>
              <a:gd name="textAreaRight" fmla="*/ 122400 w 119880"/>
              <a:gd name="textAreaTop" fmla="*/ 0 h 261000"/>
              <a:gd name="textAreaBottom" fmla="*/ 263520 h 261000"/>
            </a:gdLst>
            <a:ahLst/>
            <a:cxnLst/>
            <a:rect l="textAreaLeft" t="textAreaTop" r="textAreaRight" b="textAreaBottom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object 42"/>
          <p:cNvSpPr/>
          <p:nvPr/>
        </p:nvSpPr>
        <p:spPr>
          <a:xfrm>
            <a:off x="3741120" y="670320"/>
            <a:ext cx="119880" cy="261000"/>
          </a:xfrm>
          <a:custGeom>
            <a:avLst/>
            <a:gdLst>
              <a:gd name="textAreaLeft" fmla="*/ 0 w 119880"/>
              <a:gd name="textAreaRight" fmla="*/ 122400 w 119880"/>
              <a:gd name="textAreaTop" fmla="*/ 0 h 261000"/>
              <a:gd name="textAreaBottom" fmla="*/ 263520 h 261000"/>
            </a:gdLst>
            <a:ahLst/>
            <a:cxnLst/>
            <a:rect l="textAreaLeft" t="textAreaTop" r="textAreaRight" b="textAreaBottom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object 43"/>
          <p:cNvSpPr/>
          <p:nvPr/>
        </p:nvSpPr>
        <p:spPr>
          <a:xfrm>
            <a:off x="2899800" y="670320"/>
            <a:ext cx="119880" cy="261000"/>
          </a:xfrm>
          <a:custGeom>
            <a:avLst/>
            <a:gdLst>
              <a:gd name="textAreaLeft" fmla="*/ 0 w 119880"/>
              <a:gd name="textAreaRight" fmla="*/ 122400 w 119880"/>
              <a:gd name="textAreaTop" fmla="*/ 0 h 261000"/>
              <a:gd name="textAreaBottom" fmla="*/ 263520 h 261000"/>
            </a:gdLst>
            <a:ahLst/>
            <a:cxnLst/>
            <a:rect l="textAreaLeft" t="textAreaTop" r="textAreaRight" b="textAreaBottom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6" name="object 44"/>
          <p:cNvSpPr/>
          <p:nvPr/>
        </p:nvSpPr>
        <p:spPr>
          <a:xfrm>
            <a:off x="3880800" y="950040"/>
            <a:ext cx="119880" cy="261000"/>
          </a:xfrm>
          <a:custGeom>
            <a:avLst/>
            <a:gdLst>
              <a:gd name="textAreaLeft" fmla="*/ 0 w 119880"/>
              <a:gd name="textAreaRight" fmla="*/ 122400 w 119880"/>
              <a:gd name="textAreaTop" fmla="*/ 0 h 261000"/>
              <a:gd name="textAreaBottom" fmla="*/ 263520 h 261000"/>
            </a:gdLst>
            <a:ahLst/>
            <a:cxnLst/>
            <a:rect l="textAreaLeft" t="textAreaTop" r="textAreaRight" b="textAreaBottom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7" name="object 45"/>
          <p:cNvSpPr/>
          <p:nvPr/>
        </p:nvSpPr>
        <p:spPr>
          <a:xfrm>
            <a:off x="3039480" y="950040"/>
            <a:ext cx="119880" cy="261000"/>
          </a:xfrm>
          <a:custGeom>
            <a:avLst/>
            <a:gdLst>
              <a:gd name="textAreaLeft" fmla="*/ 0 w 119880"/>
              <a:gd name="textAreaRight" fmla="*/ 122400 w 119880"/>
              <a:gd name="textAreaTop" fmla="*/ 0 h 261000"/>
              <a:gd name="textAreaBottom" fmla="*/ 263520 h 261000"/>
            </a:gdLst>
            <a:ahLst/>
            <a:cxnLst/>
            <a:rect l="textAreaLeft" t="textAreaTop" r="textAreaRight" b="textAreaBottom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object 46"/>
          <p:cNvSpPr/>
          <p:nvPr/>
        </p:nvSpPr>
        <p:spPr>
          <a:xfrm>
            <a:off x="3600360" y="670320"/>
            <a:ext cx="119880" cy="261000"/>
          </a:xfrm>
          <a:custGeom>
            <a:avLst/>
            <a:gdLst>
              <a:gd name="textAreaLeft" fmla="*/ 0 w 119880"/>
              <a:gd name="textAreaRight" fmla="*/ 122400 w 119880"/>
              <a:gd name="textAreaTop" fmla="*/ 0 h 261000"/>
              <a:gd name="textAreaBottom" fmla="*/ 263520 h 261000"/>
            </a:gdLst>
            <a:ahLst/>
            <a:cxnLst/>
            <a:rect l="textAreaLeft" t="textAreaTop" r="textAreaRight" b="textAreaBottom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9" name="object 47"/>
          <p:cNvSpPr/>
          <p:nvPr/>
        </p:nvSpPr>
        <p:spPr>
          <a:xfrm>
            <a:off x="3180240" y="111240"/>
            <a:ext cx="261000" cy="119880"/>
          </a:xfrm>
          <a:custGeom>
            <a:avLst/>
            <a:gdLst>
              <a:gd name="textAreaLeft" fmla="*/ 0 w 261000"/>
              <a:gd name="textAreaRight" fmla="*/ 263520 w 261000"/>
              <a:gd name="textAreaTop" fmla="*/ 0 h 119880"/>
              <a:gd name="textAreaBottom" fmla="*/ 122400 h 119880"/>
            </a:gdLst>
            <a:ahLst/>
            <a:cxnLst/>
            <a:rect l="textAreaLeft" t="textAreaTop" r="textAreaRight" b="textAreaBottom"/>
            <a:pathLst>
              <a:path w="263525" h="122554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0" name="object 48"/>
          <p:cNvSpPr/>
          <p:nvPr/>
        </p:nvSpPr>
        <p:spPr>
          <a:xfrm>
            <a:off x="3302640" y="1091160"/>
            <a:ext cx="138600" cy="119880"/>
          </a:xfrm>
          <a:custGeom>
            <a:avLst/>
            <a:gdLst>
              <a:gd name="textAreaLeft" fmla="*/ 0 w 138600"/>
              <a:gd name="textAreaRight" fmla="*/ 141120 w 138600"/>
              <a:gd name="textAreaTop" fmla="*/ 0 h 119880"/>
              <a:gd name="textAreaBottom" fmla="*/ 122400 h 119880"/>
            </a:gdLst>
            <a:ahLst/>
            <a:cxnLst/>
            <a:rect l="textAreaLeft" t="textAreaTop" r="textAreaRight" b="textAreaBottom"/>
            <a:pathLst>
              <a:path w="140970" h="122555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" name="object 49"/>
          <p:cNvSpPr/>
          <p:nvPr/>
        </p:nvSpPr>
        <p:spPr>
          <a:xfrm>
            <a:off x="3180240" y="670320"/>
            <a:ext cx="138600" cy="119880"/>
          </a:xfrm>
          <a:custGeom>
            <a:avLst/>
            <a:gdLst>
              <a:gd name="textAreaLeft" fmla="*/ 0 w 138600"/>
              <a:gd name="textAreaRight" fmla="*/ 141120 w 138600"/>
              <a:gd name="textAreaTop" fmla="*/ 0 h 119880"/>
              <a:gd name="textAreaBottom" fmla="*/ 122400 h 119880"/>
            </a:gdLst>
            <a:ahLst/>
            <a:cxnLst/>
            <a:rect l="textAreaLeft" t="textAreaTop" r="textAreaRight" b="textAreaBottom"/>
            <a:pathLst>
              <a:path w="140970" h="122554">
                <a:moveTo>
                  <a:pt x="140843" y="0"/>
                </a:moveTo>
                <a:lnTo>
                  <a:pt x="0" y="0"/>
                </a:lnTo>
                <a:lnTo>
                  <a:pt x="0" y="122467"/>
                </a:lnTo>
                <a:lnTo>
                  <a:pt x="140843" y="12246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2" name="object 50"/>
          <p:cNvSpPr/>
          <p:nvPr/>
        </p:nvSpPr>
        <p:spPr>
          <a:xfrm>
            <a:off x="3180240" y="950040"/>
            <a:ext cx="119880" cy="261000"/>
          </a:xfrm>
          <a:custGeom>
            <a:avLst/>
            <a:gdLst>
              <a:gd name="textAreaLeft" fmla="*/ 0 w 119880"/>
              <a:gd name="textAreaRight" fmla="*/ 122400 w 119880"/>
              <a:gd name="textAreaTop" fmla="*/ 0 h 261000"/>
              <a:gd name="textAreaBottom" fmla="*/ 263520 h 261000"/>
            </a:gdLst>
            <a:ahLst/>
            <a:cxnLst/>
            <a:rect l="textAreaLeft" t="textAreaTop" r="textAreaRight" b="textAreaBottom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object 51"/>
          <p:cNvSpPr/>
          <p:nvPr/>
        </p:nvSpPr>
        <p:spPr>
          <a:xfrm>
            <a:off x="3321000" y="670320"/>
            <a:ext cx="119880" cy="261000"/>
          </a:xfrm>
          <a:custGeom>
            <a:avLst/>
            <a:gdLst>
              <a:gd name="textAreaLeft" fmla="*/ 0 w 119880"/>
              <a:gd name="textAreaRight" fmla="*/ 122400 w 119880"/>
              <a:gd name="textAreaTop" fmla="*/ 0 h 261000"/>
              <a:gd name="textAreaBottom" fmla="*/ 263520 h 261000"/>
            </a:gdLst>
            <a:ahLst/>
            <a:cxnLst/>
            <a:rect l="textAreaLeft" t="textAreaTop" r="textAreaRight" b="textAreaBottom"/>
            <a:pathLst>
              <a:path w="122554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4" name="object 52"/>
          <p:cNvSpPr/>
          <p:nvPr/>
        </p:nvSpPr>
        <p:spPr>
          <a:xfrm>
            <a:off x="2409840" y="1091160"/>
            <a:ext cx="261000" cy="119880"/>
          </a:xfrm>
          <a:custGeom>
            <a:avLst/>
            <a:gdLst>
              <a:gd name="textAreaLeft" fmla="*/ 0 w 261000"/>
              <a:gd name="textAreaRight" fmla="*/ 263520 w 261000"/>
              <a:gd name="textAreaTop" fmla="*/ 0 h 119880"/>
              <a:gd name="textAreaBottom" fmla="*/ 122400 h 119880"/>
            </a:gdLst>
            <a:ahLst/>
            <a:cxnLst/>
            <a:rect l="textAreaLeft" t="textAreaTop" r="textAreaRight" b="textAreaBottom"/>
            <a:pathLst>
              <a:path w="263525" h="122555">
                <a:moveTo>
                  <a:pt x="263321" y="0"/>
                </a:moveTo>
                <a:lnTo>
                  <a:pt x="0" y="0"/>
                </a:lnTo>
                <a:lnTo>
                  <a:pt x="0" y="122477"/>
                </a:lnTo>
                <a:lnTo>
                  <a:pt x="263321" y="122477"/>
                </a:lnTo>
                <a:lnTo>
                  <a:pt x="263321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5" name="object 53"/>
          <p:cNvSpPr/>
          <p:nvPr/>
        </p:nvSpPr>
        <p:spPr>
          <a:xfrm>
            <a:off x="2532240" y="111240"/>
            <a:ext cx="138600" cy="119880"/>
          </a:xfrm>
          <a:custGeom>
            <a:avLst/>
            <a:gdLst>
              <a:gd name="textAreaLeft" fmla="*/ 0 w 138600"/>
              <a:gd name="textAreaRight" fmla="*/ 141120 w 138600"/>
              <a:gd name="textAreaTop" fmla="*/ 0 h 119880"/>
              <a:gd name="textAreaBottom" fmla="*/ 122400 h 119880"/>
            </a:gdLst>
            <a:ahLst/>
            <a:cxnLst/>
            <a:rect l="textAreaLeft" t="textAreaTop" r="textAreaRight" b="textAreaBottom"/>
            <a:pathLst>
              <a:path w="140969" h="122554">
                <a:moveTo>
                  <a:pt x="140843" y="0"/>
                </a:moveTo>
                <a:lnTo>
                  <a:pt x="0" y="0"/>
                </a:lnTo>
                <a:lnTo>
                  <a:pt x="0" y="122477"/>
                </a:lnTo>
                <a:lnTo>
                  <a:pt x="140843" y="122477"/>
                </a:lnTo>
                <a:lnTo>
                  <a:pt x="140843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" name="object 54"/>
          <p:cNvSpPr/>
          <p:nvPr/>
        </p:nvSpPr>
        <p:spPr>
          <a:xfrm>
            <a:off x="2409840" y="531720"/>
            <a:ext cx="138600" cy="119880"/>
          </a:xfrm>
          <a:custGeom>
            <a:avLst/>
            <a:gdLst>
              <a:gd name="textAreaLeft" fmla="*/ 0 w 138600"/>
              <a:gd name="textAreaRight" fmla="*/ 141120 w 138600"/>
              <a:gd name="textAreaTop" fmla="*/ 0 h 119880"/>
              <a:gd name="textAreaBottom" fmla="*/ 122400 h 119880"/>
            </a:gdLst>
            <a:ahLst/>
            <a:cxnLst/>
            <a:rect l="textAreaLeft" t="textAreaTop" r="textAreaRight" b="textAreaBottom"/>
            <a:pathLst>
              <a:path w="140969" h="122554">
                <a:moveTo>
                  <a:pt x="140854" y="0"/>
                </a:moveTo>
                <a:lnTo>
                  <a:pt x="0" y="0"/>
                </a:lnTo>
                <a:lnTo>
                  <a:pt x="0" y="122477"/>
                </a:lnTo>
                <a:lnTo>
                  <a:pt x="140854" y="122477"/>
                </a:lnTo>
                <a:lnTo>
                  <a:pt x="140854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7" name="object 55"/>
          <p:cNvSpPr/>
          <p:nvPr/>
        </p:nvSpPr>
        <p:spPr>
          <a:xfrm>
            <a:off x="2410920" y="670320"/>
            <a:ext cx="119880" cy="261000"/>
          </a:xfrm>
          <a:custGeom>
            <a:avLst/>
            <a:gdLst>
              <a:gd name="textAreaLeft" fmla="*/ 0 w 119880"/>
              <a:gd name="textAreaRight" fmla="*/ 122400 w 119880"/>
              <a:gd name="textAreaTop" fmla="*/ 0 h 261000"/>
              <a:gd name="textAreaBottom" fmla="*/ 263520 h 261000"/>
            </a:gdLst>
            <a:ahLst/>
            <a:cxnLst/>
            <a:rect l="textAreaLeft" t="textAreaTop" r="textAreaRight" b="textAreaBottom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8" name="object 56"/>
          <p:cNvSpPr/>
          <p:nvPr/>
        </p:nvSpPr>
        <p:spPr>
          <a:xfrm>
            <a:off x="2409840" y="111240"/>
            <a:ext cx="119880" cy="261000"/>
          </a:xfrm>
          <a:custGeom>
            <a:avLst/>
            <a:gdLst>
              <a:gd name="textAreaLeft" fmla="*/ 0 w 119880"/>
              <a:gd name="textAreaRight" fmla="*/ 122400 w 119880"/>
              <a:gd name="textAreaTop" fmla="*/ 0 h 261000"/>
              <a:gd name="textAreaBottom" fmla="*/ 263520 h 261000"/>
            </a:gdLst>
            <a:ahLst/>
            <a:cxnLst/>
            <a:rect l="textAreaLeft" t="textAreaTop" r="textAreaRight" b="textAreaBottom"/>
            <a:pathLst>
              <a:path w="122555" h="263525">
                <a:moveTo>
                  <a:pt x="122477" y="0"/>
                </a:moveTo>
                <a:lnTo>
                  <a:pt x="0" y="0"/>
                </a:lnTo>
                <a:lnTo>
                  <a:pt x="0" y="263321"/>
                </a:lnTo>
                <a:lnTo>
                  <a:pt x="122477" y="263321"/>
                </a:lnTo>
                <a:lnTo>
                  <a:pt x="12247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object 57"/>
          <p:cNvSpPr/>
          <p:nvPr/>
        </p:nvSpPr>
        <p:spPr>
          <a:xfrm>
            <a:off x="2550600" y="390960"/>
            <a:ext cx="119880" cy="261000"/>
          </a:xfrm>
          <a:custGeom>
            <a:avLst/>
            <a:gdLst>
              <a:gd name="textAreaLeft" fmla="*/ 0 w 119880"/>
              <a:gd name="textAreaRight" fmla="*/ 122400 w 119880"/>
              <a:gd name="textAreaTop" fmla="*/ 0 h 261000"/>
              <a:gd name="textAreaBottom" fmla="*/ 263520 h 261000"/>
            </a:gdLst>
            <a:ahLst/>
            <a:cxnLst/>
            <a:rect l="textAreaLeft" t="textAreaTop" r="textAreaRight" b="textAreaBottom"/>
            <a:pathLst>
              <a:path w="122555" h="263525">
                <a:moveTo>
                  <a:pt x="122467" y="0"/>
                </a:moveTo>
                <a:lnTo>
                  <a:pt x="0" y="0"/>
                </a:lnTo>
                <a:lnTo>
                  <a:pt x="0" y="263321"/>
                </a:lnTo>
                <a:lnTo>
                  <a:pt x="122467" y="263321"/>
                </a:lnTo>
                <a:lnTo>
                  <a:pt x="122467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0" name="object 58"/>
          <p:cNvSpPr/>
          <p:nvPr/>
        </p:nvSpPr>
        <p:spPr>
          <a:xfrm>
            <a:off x="6019560" y="470160"/>
            <a:ext cx="8117280" cy="3816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 anchor="t">
            <a:spAutoFit/>
          </a:bodyPr>
          <a:lstStyle/>
          <a:p>
            <a:pPr marL="12600" algn="ctr">
              <a:lnSpc>
                <a:spcPct val="100000"/>
              </a:lnSpc>
              <a:spcBef>
                <a:spcPts val="96"/>
              </a:spcBef>
            </a:pPr>
            <a:r>
              <a:rPr lang="en-US" sz="2400" b="1" strike="noStrike" spc="-7" dirty="0">
                <a:solidFill>
                  <a:srgbClr val="FFFFFF"/>
                </a:solidFill>
                <a:latin typeface="Montserrat Light"/>
                <a:ea typeface="DejaVu Sans"/>
              </a:rPr>
              <a:t>YUEQING KINKONG ELECTRIC CO. LTD.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231" name="object 59"/>
          <p:cNvSpPr/>
          <p:nvPr/>
        </p:nvSpPr>
        <p:spPr>
          <a:xfrm>
            <a:off x="621000" y="1766160"/>
            <a:ext cx="9002160" cy="874551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490"/>
              </a:spcBef>
              <a:tabLst>
                <a:tab pos="106200" algn="l"/>
              </a:tabLst>
            </a:pPr>
            <a:r>
              <a:rPr lang="ru-RU" sz="2400" b="0" strike="noStrike" spc="-1" dirty="0">
                <a:solidFill>
                  <a:srgbClr val="231F20"/>
                </a:solidFill>
                <a:latin typeface="Montserrat" panose="00000500000000000000" pitchFamily="2" charset="-52"/>
                <a:ea typeface="DejaVu Sans"/>
              </a:rPr>
              <a:t>Kinkong - это компания по производству и торговле автомобильными разъемами, клеммами, уплотнителями из силикона и резины, монтажной проводкой и другими автозапчастями. </a:t>
            </a:r>
            <a:endParaRPr lang="en-US" sz="2400" b="0" strike="noStrike" spc="-1" dirty="0">
              <a:solidFill>
                <a:srgbClr val="231F20"/>
              </a:solidFill>
              <a:latin typeface="Montserrat" panose="00000500000000000000" pitchFamily="2" charset="-52"/>
              <a:ea typeface="DejaVu Sans"/>
            </a:endParaRPr>
          </a:p>
          <a:p>
            <a:pPr marL="12600">
              <a:lnSpc>
                <a:spcPct val="100000"/>
              </a:lnSpc>
              <a:spcBef>
                <a:spcPts val="490"/>
              </a:spcBef>
              <a:tabLst>
                <a:tab pos="106200" algn="l"/>
              </a:tabLst>
            </a:pPr>
            <a:r>
              <a:rPr lang="ru-RU" sz="2400" b="0" strike="noStrike" spc="-1" dirty="0">
                <a:solidFill>
                  <a:srgbClr val="231F20"/>
                </a:solidFill>
                <a:latin typeface="Montserrat" panose="00000500000000000000" pitchFamily="2" charset="-52"/>
                <a:ea typeface="DejaVu Sans"/>
              </a:rPr>
              <a:t>В течение последнего десятилетия компания стремится стать профессиональным поставщиком решений для мирового рынка тюнинга и послепродажного обслуживания по всему миру.</a:t>
            </a:r>
            <a:endParaRPr lang="en-US" sz="2400" b="0" strike="noStrike" spc="-1" dirty="0">
              <a:solidFill>
                <a:srgbClr val="231F20"/>
              </a:solidFill>
              <a:latin typeface="Montserrat" panose="00000500000000000000" pitchFamily="2" charset="-52"/>
              <a:ea typeface="DejaVu Sans"/>
            </a:endParaRPr>
          </a:p>
          <a:p>
            <a:pPr marL="12600">
              <a:lnSpc>
                <a:spcPct val="100000"/>
              </a:lnSpc>
              <a:spcBef>
                <a:spcPts val="490"/>
              </a:spcBef>
              <a:tabLst>
                <a:tab pos="106200" algn="l"/>
              </a:tabLst>
            </a:pPr>
            <a:endParaRPr lang="ru-RU" sz="2400" b="1" u="sng" strike="noStrike" spc="-1" dirty="0">
              <a:solidFill>
                <a:srgbClr val="231F20"/>
              </a:solidFill>
              <a:uFillTx/>
              <a:latin typeface="Montserrat" panose="00000500000000000000" pitchFamily="2" charset="-52"/>
              <a:ea typeface="DejaVu Sans"/>
            </a:endParaRPr>
          </a:p>
          <a:p>
            <a:pPr marL="12600">
              <a:lnSpc>
                <a:spcPct val="100000"/>
              </a:lnSpc>
              <a:spcBef>
                <a:spcPts val="490"/>
              </a:spcBef>
              <a:tabLst>
                <a:tab pos="106200" algn="l"/>
              </a:tabLst>
            </a:pPr>
            <a:r>
              <a:rPr lang="ru-RU" sz="2400" b="1" u="sng" strike="noStrike" spc="-1" dirty="0">
                <a:solidFill>
                  <a:srgbClr val="231F20"/>
                </a:solidFill>
                <a:uFillTx/>
                <a:latin typeface="Montserrat" panose="00000500000000000000" pitchFamily="2" charset="-52"/>
                <a:ea typeface="DejaVu Sans"/>
              </a:rPr>
              <a:t>Основная продукция </a:t>
            </a:r>
            <a:r>
              <a:rPr lang="en-US" sz="2400" b="1" u="sng" strike="noStrike" spc="-1" dirty="0">
                <a:solidFill>
                  <a:srgbClr val="231F20"/>
                </a:solidFill>
                <a:uFillTx/>
                <a:latin typeface="Montserrat" panose="00000500000000000000" pitchFamily="2" charset="-52"/>
                <a:ea typeface="DejaVu Sans"/>
              </a:rPr>
              <a:t>KINKONG</a:t>
            </a:r>
            <a:r>
              <a:rPr lang="ru-RU" sz="2400" b="1" u="sng" strike="noStrike" spc="-1" dirty="0">
                <a:solidFill>
                  <a:srgbClr val="231F20"/>
                </a:solidFill>
                <a:uFillTx/>
                <a:latin typeface="Montserrat" panose="00000500000000000000" pitchFamily="2" charset="-52"/>
                <a:ea typeface="DejaVu Sans"/>
              </a:rPr>
              <a:t>:</a:t>
            </a:r>
            <a:endParaRPr lang="ru-RU" sz="2400" b="0" strike="noStrike" spc="-1" dirty="0">
              <a:latin typeface="Montserrat" panose="00000500000000000000" pitchFamily="2" charset="-52"/>
            </a:endParaRPr>
          </a:p>
          <a:p>
            <a:pPr marL="342900" lvl="0" indent="-342900">
              <a:lnSpc>
                <a:spcPct val="105000"/>
              </a:lnSpc>
              <a:buFont typeface="Symbol" panose="05050102010706020507" pitchFamily="18" charset="2"/>
              <a:buChar char=""/>
            </a:pPr>
            <a:r>
              <a:rPr lang="ru-RU" sz="2400" dirty="0"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автомобильные </a:t>
            </a:r>
            <a:r>
              <a:rPr lang="ru-RU" sz="2000" dirty="0"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разъемы</a:t>
            </a:r>
            <a:r>
              <a:rPr lang="ru-RU" sz="2400" dirty="0"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 аналоги </a:t>
            </a:r>
            <a:r>
              <a:rPr lang="en-US" sz="2400" dirty="0"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TE, Deutsch, Amphenol, DELPHI</a:t>
            </a:r>
            <a:r>
              <a:rPr lang="ru-RU" sz="2400" dirty="0"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, </a:t>
            </a:r>
            <a:r>
              <a:rPr lang="en-US" sz="2400" dirty="0"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MOLEX</a:t>
            </a:r>
            <a:endParaRPr lang="ru-RU" sz="2400" dirty="0">
              <a:effectLst/>
              <a:latin typeface="Montserrat" panose="00000500000000000000" pitchFamily="2" charset="-52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5000"/>
              </a:lnSpc>
              <a:buFont typeface="Symbol" panose="05050102010706020507" pitchFamily="18" charset="2"/>
              <a:buChar char=""/>
            </a:pPr>
            <a:r>
              <a:rPr lang="ru-RU" sz="2400" dirty="0"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производство жгутов проводки по тех. Заданию заказчика</a:t>
            </a:r>
            <a:endParaRPr lang="ru-RU" sz="2400" dirty="0">
              <a:effectLst/>
              <a:latin typeface="Montserrat" panose="00000500000000000000" pitchFamily="2" charset="-52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5000"/>
              </a:lnSpc>
              <a:buFont typeface="Symbol" panose="05050102010706020507" pitchFamily="18" charset="2"/>
              <a:buChar char=""/>
            </a:pPr>
            <a:r>
              <a:rPr lang="ru-RU" sz="2400" dirty="0"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изготовление </a:t>
            </a:r>
            <a:r>
              <a:rPr lang="ru-RU" sz="2400" dirty="0" err="1"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кастомных</a:t>
            </a:r>
            <a:r>
              <a:rPr lang="ru-RU" sz="2400" dirty="0"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Montserrat" panose="00000500000000000000" pitchFamily="2" charset="-52"/>
                <a:ea typeface="Times New Roman" panose="02020603050405020304" pitchFamily="18" charset="0"/>
              </a:rPr>
              <a:t>разъемов</a:t>
            </a:r>
            <a:r>
              <a:rPr lang="ru-RU" sz="2400" dirty="0"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, либо копий от других производителей</a:t>
            </a:r>
            <a:endParaRPr lang="ru-RU" sz="2400" dirty="0">
              <a:effectLst/>
              <a:latin typeface="Montserrat" panose="00000500000000000000" pitchFamily="2" charset="-52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0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а также аналоги для ряда менее известных производителей </a:t>
            </a:r>
            <a:r>
              <a:rPr lang="en-US" sz="2400" dirty="0"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FCI</a:t>
            </a:r>
            <a:r>
              <a:rPr lang="ru-RU" sz="2400" dirty="0"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, </a:t>
            </a:r>
            <a:r>
              <a:rPr lang="en-US" sz="2400" dirty="0"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JST</a:t>
            </a:r>
            <a:r>
              <a:rPr lang="ru-RU" sz="2400" dirty="0"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, </a:t>
            </a:r>
            <a:r>
              <a:rPr lang="en-US" sz="2400" dirty="0"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JAE</a:t>
            </a:r>
            <a:r>
              <a:rPr lang="ru-RU" sz="2400" dirty="0"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, </a:t>
            </a:r>
            <a:r>
              <a:rPr lang="en-US" sz="2400" dirty="0"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FEP</a:t>
            </a:r>
            <a:r>
              <a:rPr lang="ru-RU" sz="2400" dirty="0"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, </a:t>
            </a:r>
            <a:r>
              <a:rPr lang="en-US" sz="2400" dirty="0"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LEAR</a:t>
            </a:r>
            <a:r>
              <a:rPr lang="ru-RU" sz="2400" dirty="0"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, </a:t>
            </a:r>
            <a:r>
              <a:rPr lang="en-US" sz="2400" dirty="0"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HERSMAN</a:t>
            </a:r>
            <a:r>
              <a:rPr lang="ru-RU" sz="2400" dirty="0"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, </a:t>
            </a:r>
            <a:r>
              <a:rPr lang="en-US" sz="2400" dirty="0"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SUMITOMO</a:t>
            </a:r>
            <a:r>
              <a:rPr lang="ru-RU" sz="2400" dirty="0"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, </a:t>
            </a:r>
            <a:r>
              <a:rPr lang="en-US" sz="2400" dirty="0"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YAZAKI</a:t>
            </a:r>
            <a:r>
              <a:rPr lang="ru-RU" sz="2400" dirty="0"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, </a:t>
            </a:r>
            <a:r>
              <a:rPr lang="en-US" sz="2400" dirty="0"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FURUKAWA</a:t>
            </a:r>
            <a:r>
              <a:rPr lang="ru-RU" sz="2400" dirty="0"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, </a:t>
            </a:r>
            <a:r>
              <a:rPr lang="en-US" sz="2400" dirty="0"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BOSCH</a:t>
            </a:r>
            <a:r>
              <a:rPr lang="ru-RU" sz="2400" dirty="0"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, </a:t>
            </a:r>
            <a:r>
              <a:rPr lang="en-US" sz="2400" dirty="0"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KOSTAL</a:t>
            </a:r>
            <a:r>
              <a:rPr lang="ru-RU" sz="2400" dirty="0"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, </a:t>
            </a:r>
            <a:r>
              <a:rPr lang="en-US" sz="2400" dirty="0"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KET</a:t>
            </a:r>
            <a:r>
              <a:rPr lang="ru-RU" sz="2400" dirty="0"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, </a:t>
            </a:r>
            <a:r>
              <a:rPr lang="en-US" sz="2400" dirty="0">
                <a:effectLst/>
                <a:latin typeface="Montserrat" panose="00000500000000000000" pitchFamily="2" charset="-52"/>
                <a:ea typeface="Times New Roman" panose="02020603050405020304" pitchFamily="18" charset="0"/>
              </a:rPr>
              <a:t>KUM</a:t>
            </a:r>
            <a:endParaRPr lang="ru-RU" sz="2400" dirty="0">
              <a:effectLst/>
              <a:latin typeface="Montserrat" panose="00000500000000000000" pitchFamily="2" charset="-52"/>
              <a:ea typeface="Calibri" panose="020F0502020204030204" pitchFamily="34" charset="0"/>
            </a:endParaRPr>
          </a:p>
          <a:p>
            <a:pPr marL="12600">
              <a:lnSpc>
                <a:spcPct val="100000"/>
              </a:lnSpc>
              <a:spcBef>
                <a:spcPts val="490"/>
              </a:spcBef>
              <a:tabLst>
                <a:tab pos="106200" algn="l"/>
              </a:tabLst>
            </a:pPr>
            <a:endParaRPr lang="ru-RU" sz="2400" b="0" strike="noStrike" spc="-1" dirty="0">
              <a:latin typeface="Montserrat" panose="00000500000000000000" pitchFamily="2" charset="-52"/>
            </a:endParaRPr>
          </a:p>
          <a:p>
            <a:pPr marL="12600">
              <a:lnSpc>
                <a:spcPct val="100000"/>
              </a:lnSpc>
              <a:spcBef>
                <a:spcPts val="490"/>
              </a:spcBef>
              <a:tabLst>
                <a:tab pos="106200" algn="l"/>
              </a:tabLst>
            </a:pPr>
            <a:endParaRPr lang="ru-RU" sz="2400" b="0" strike="noStrike" spc="-1" dirty="0">
              <a:latin typeface="Arial"/>
            </a:endParaRPr>
          </a:p>
        </p:txBody>
      </p:sp>
      <p:sp>
        <p:nvSpPr>
          <p:cNvPr id="232" name="object 61"/>
          <p:cNvSpPr/>
          <p:nvPr/>
        </p:nvSpPr>
        <p:spPr>
          <a:xfrm>
            <a:off x="10051920" y="1766160"/>
            <a:ext cx="9752760" cy="832392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3" name="Рисунок 64"/>
          <p:cNvPicPr/>
          <p:nvPr/>
        </p:nvPicPr>
        <p:blipFill>
          <a:blip r:embed="rId3"/>
          <a:stretch/>
        </p:blipFill>
        <p:spPr>
          <a:xfrm>
            <a:off x="15104160" y="390960"/>
            <a:ext cx="4532760" cy="550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object 3"/>
          <p:cNvSpPr/>
          <p:nvPr/>
        </p:nvSpPr>
        <p:spPr>
          <a:xfrm>
            <a:off x="1457280" y="661680"/>
            <a:ext cx="257040" cy="259560"/>
          </a:xfrm>
          <a:custGeom>
            <a:avLst/>
            <a:gdLst>
              <a:gd name="textAreaLeft" fmla="*/ 0 w 257040"/>
              <a:gd name="textAreaRight" fmla="*/ 259560 w 257040"/>
              <a:gd name="textAreaTop" fmla="*/ 0 h 259560"/>
              <a:gd name="textAreaBottom" fmla="*/ 262080 h 259560"/>
            </a:gdLst>
            <a:ahLst/>
            <a:cxnLst/>
            <a:rect l="textAreaLeft" t="textAreaTop" r="textAreaRight" b="textAreaBottom"/>
            <a:pathLst>
              <a:path w="259714" h="262255">
                <a:moveTo>
                  <a:pt x="259604" y="0"/>
                </a:moveTo>
                <a:lnTo>
                  <a:pt x="0" y="0"/>
                </a:lnTo>
                <a:lnTo>
                  <a:pt x="0" y="262044"/>
                </a:lnTo>
                <a:lnTo>
                  <a:pt x="259604" y="262044"/>
                </a:lnTo>
                <a:lnTo>
                  <a:pt x="259604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object 4"/>
          <p:cNvSpPr/>
          <p:nvPr/>
        </p:nvSpPr>
        <p:spPr>
          <a:xfrm>
            <a:off x="619920" y="661680"/>
            <a:ext cx="257040" cy="259560"/>
          </a:xfrm>
          <a:custGeom>
            <a:avLst/>
            <a:gdLst>
              <a:gd name="textAreaLeft" fmla="*/ 0 w 257040"/>
              <a:gd name="textAreaRight" fmla="*/ 259560 w 257040"/>
              <a:gd name="textAreaTop" fmla="*/ 0 h 259560"/>
              <a:gd name="textAreaBottom" fmla="*/ 262080 h 259560"/>
            </a:gdLst>
            <a:ahLst/>
            <a:cxnLst/>
            <a:rect l="textAreaLeft" t="textAreaTop" r="textAreaRight" b="textAreaBottom"/>
            <a:pathLst>
              <a:path w="259715" h="262255">
                <a:moveTo>
                  <a:pt x="259604" y="0"/>
                </a:moveTo>
                <a:lnTo>
                  <a:pt x="0" y="0"/>
                </a:lnTo>
                <a:lnTo>
                  <a:pt x="0" y="262044"/>
                </a:lnTo>
                <a:lnTo>
                  <a:pt x="259604" y="262044"/>
                </a:lnTo>
                <a:lnTo>
                  <a:pt x="259604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6" name="object 5"/>
          <p:cNvSpPr/>
          <p:nvPr/>
        </p:nvSpPr>
        <p:spPr>
          <a:xfrm>
            <a:off x="1456200" y="1080360"/>
            <a:ext cx="137880" cy="119520"/>
          </a:xfrm>
          <a:custGeom>
            <a:avLst/>
            <a:gdLst>
              <a:gd name="textAreaLeft" fmla="*/ 0 w 137880"/>
              <a:gd name="textAreaRight" fmla="*/ 140400 w 137880"/>
              <a:gd name="textAreaTop" fmla="*/ 0 h 119520"/>
              <a:gd name="textAreaBottom" fmla="*/ 122040 h 119520"/>
            </a:gdLst>
            <a:ahLst/>
            <a:cxnLst/>
            <a:rect l="textAreaLeft" t="textAreaTop" r="textAreaRight" b="textAreaBottom"/>
            <a:pathLst>
              <a:path w="140334" h="121919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7" name="object 6"/>
          <p:cNvSpPr/>
          <p:nvPr/>
        </p:nvSpPr>
        <p:spPr>
          <a:xfrm>
            <a:off x="618840" y="1080360"/>
            <a:ext cx="137880" cy="119520"/>
          </a:xfrm>
          <a:custGeom>
            <a:avLst/>
            <a:gdLst>
              <a:gd name="textAreaLeft" fmla="*/ 0 w 137880"/>
              <a:gd name="textAreaRight" fmla="*/ 140400 w 137880"/>
              <a:gd name="textAreaTop" fmla="*/ 0 h 119520"/>
              <a:gd name="textAreaBottom" fmla="*/ 122040 h 119520"/>
            </a:gdLst>
            <a:ahLst/>
            <a:cxnLst/>
            <a:rect l="textAreaLeft" t="textAreaTop" r="textAreaRight" b="textAreaBottom"/>
            <a:pathLst>
              <a:path w="140334" h="121919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8" name="object 7"/>
          <p:cNvSpPr/>
          <p:nvPr/>
        </p:nvSpPr>
        <p:spPr>
          <a:xfrm>
            <a:off x="1178280" y="1080360"/>
            <a:ext cx="259560" cy="119520"/>
          </a:xfrm>
          <a:custGeom>
            <a:avLst/>
            <a:gdLst>
              <a:gd name="textAreaLeft" fmla="*/ 0 w 259560"/>
              <a:gd name="textAreaRight" fmla="*/ 262080 w 259560"/>
              <a:gd name="textAreaTop" fmla="*/ 0 h 119520"/>
              <a:gd name="textAreaBottom" fmla="*/ 122040 h 119520"/>
            </a:gdLst>
            <a:ahLst/>
            <a:cxnLst/>
            <a:rect l="textAreaLeft" t="textAreaTop" r="textAreaRight" b="textAreaBottom"/>
            <a:pathLst>
              <a:path w="262255" h="121919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9" name="object 8"/>
          <p:cNvSpPr/>
          <p:nvPr/>
        </p:nvSpPr>
        <p:spPr>
          <a:xfrm>
            <a:off x="1456200" y="105120"/>
            <a:ext cx="137880" cy="119520"/>
          </a:xfrm>
          <a:custGeom>
            <a:avLst/>
            <a:gdLst>
              <a:gd name="textAreaLeft" fmla="*/ 0 w 137880"/>
              <a:gd name="textAreaRight" fmla="*/ 140400 w 137880"/>
              <a:gd name="textAreaTop" fmla="*/ 0 h 119520"/>
              <a:gd name="textAreaBottom" fmla="*/ 122040 h 119520"/>
            </a:gdLst>
            <a:ahLst/>
            <a:cxnLst/>
            <a:rect l="textAreaLeft" t="textAreaTop" r="textAreaRight" b="textAreaBottom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0" name="object 9"/>
          <p:cNvSpPr/>
          <p:nvPr/>
        </p:nvSpPr>
        <p:spPr>
          <a:xfrm>
            <a:off x="618840" y="105120"/>
            <a:ext cx="137880" cy="119520"/>
          </a:xfrm>
          <a:custGeom>
            <a:avLst/>
            <a:gdLst>
              <a:gd name="textAreaLeft" fmla="*/ 0 w 137880"/>
              <a:gd name="textAreaRight" fmla="*/ 140400 w 137880"/>
              <a:gd name="textAreaTop" fmla="*/ 0 h 119520"/>
              <a:gd name="textAreaBottom" fmla="*/ 122040 h 119520"/>
            </a:gdLst>
            <a:ahLst/>
            <a:cxnLst/>
            <a:rect l="textAreaLeft" t="textAreaTop" r="textAreaRight" b="textAreaBottom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1" name="object 10"/>
          <p:cNvSpPr/>
          <p:nvPr/>
        </p:nvSpPr>
        <p:spPr>
          <a:xfrm>
            <a:off x="1178280" y="105120"/>
            <a:ext cx="259560" cy="119520"/>
          </a:xfrm>
          <a:custGeom>
            <a:avLst/>
            <a:gdLst>
              <a:gd name="textAreaLeft" fmla="*/ 0 w 259560"/>
              <a:gd name="textAreaRight" fmla="*/ 262080 w 259560"/>
              <a:gd name="textAreaTop" fmla="*/ 0 h 119520"/>
              <a:gd name="textAreaBottom" fmla="*/ 122040 h 119520"/>
            </a:gdLst>
            <a:ahLst/>
            <a:cxnLst/>
            <a:rect l="textAreaLeft" t="textAreaTop" r="textAreaRight" b="textAreaBottom"/>
            <a:pathLst>
              <a:path w="262255" h="121920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2" name="object 11"/>
          <p:cNvSpPr/>
          <p:nvPr/>
        </p:nvSpPr>
        <p:spPr>
          <a:xfrm>
            <a:off x="1596240" y="939960"/>
            <a:ext cx="119520" cy="259560"/>
          </a:xfrm>
          <a:custGeom>
            <a:avLst/>
            <a:gdLst>
              <a:gd name="textAreaLeft" fmla="*/ 0 w 119520"/>
              <a:gd name="textAreaRight" fmla="*/ 122040 w 119520"/>
              <a:gd name="textAreaTop" fmla="*/ 0 h 259560"/>
              <a:gd name="textAreaBottom" fmla="*/ 262080 h 259560"/>
            </a:gdLst>
            <a:ahLst/>
            <a:cxnLst/>
            <a:rect l="textAreaLeft" t="textAreaTop" r="textAreaRight" b="textAreaBottom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3" name="object 12"/>
          <p:cNvSpPr/>
          <p:nvPr/>
        </p:nvSpPr>
        <p:spPr>
          <a:xfrm>
            <a:off x="758880" y="939960"/>
            <a:ext cx="119520" cy="259560"/>
          </a:xfrm>
          <a:custGeom>
            <a:avLst/>
            <a:gdLst>
              <a:gd name="textAreaLeft" fmla="*/ 0 w 119520"/>
              <a:gd name="textAreaRight" fmla="*/ 122040 w 119520"/>
              <a:gd name="textAreaTop" fmla="*/ 0 h 259560"/>
              <a:gd name="textAreaBottom" fmla="*/ 262080 h 259560"/>
            </a:gdLst>
            <a:ahLst/>
            <a:cxnLst/>
            <a:rect l="textAreaLeft" t="textAreaTop" r="textAreaRight" b="textAreaBottom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4" name="object 13"/>
          <p:cNvSpPr/>
          <p:nvPr/>
        </p:nvSpPr>
        <p:spPr>
          <a:xfrm>
            <a:off x="1179360" y="661680"/>
            <a:ext cx="119520" cy="259560"/>
          </a:xfrm>
          <a:custGeom>
            <a:avLst/>
            <a:gdLst>
              <a:gd name="textAreaLeft" fmla="*/ 0 w 119520"/>
              <a:gd name="textAreaRight" fmla="*/ 122040 w 119520"/>
              <a:gd name="textAreaTop" fmla="*/ 0 h 259560"/>
              <a:gd name="textAreaBottom" fmla="*/ 262080 h 259560"/>
            </a:gdLst>
            <a:ahLst/>
            <a:cxnLst/>
            <a:rect l="textAreaLeft" t="textAreaTop" r="textAreaRight" b="textAreaBottom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5" name="object 14"/>
          <p:cNvSpPr/>
          <p:nvPr/>
        </p:nvSpPr>
        <p:spPr>
          <a:xfrm>
            <a:off x="1457280" y="383760"/>
            <a:ext cx="119520" cy="259560"/>
          </a:xfrm>
          <a:custGeom>
            <a:avLst/>
            <a:gdLst>
              <a:gd name="textAreaLeft" fmla="*/ 0 w 119520"/>
              <a:gd name="textAreaRight" fmla="*/ 122040 w 119520"/>
              <a:gd name="textAreaTop" fmla="*/ 0 h 259560"/>
              <a:gd name="textAreaBottom" fmla="*/ 262080 h 259560"/>
            </a:gdLst>
            <a:ahLst/>
            <a:cxnLst/>
            <a:rect l="textAreaLeft" t="textAreaTop" r="textAreaRight" b="textAreaBottom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6" name="object 15"/>
          <p:cNvSpPr/>
          <p:nvPr/>
        </p:nvSpPr>
        <p:spPr>
          <a:xfrm>
            <a:off x="619920" y="383760"/>
            <a:ext cx="119520" cy="259560"/>
          </a:xfrm>
          <a:custGeom>
            <a:avLst/>
            <a:gdLst>
              <a:gd name="textAreaLeft" fmla="*/ 0 w 119520"/>
              <a:gd name="textAreaRight" fmla="*/ 122040 w 119520"/>
              <a:gd name="textAreaTop" fmla="*/ 0 h 259560"/>
              <a:gd name="textAreaBottom" fmla="*/ 262080 h 259560"/>
            </a:gdLst>
            <a:ahLst/>
            <a:cxnLst/>
            <a:rect l="textAreaLeft" t="textAreaTop" r="textAreaRight" b="textAreaBottom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7" name="object 16"/>
          <p:cNvSpPr/>
          <p:nvPr/>
        </p:nvSpPr>
        <p:spPr>
          <a:xfrm>
            <a:off x="1596240" y="105120"/>
            <a:ext cx="119520" cy="259560"/>
          </a:xfrm>
          <a:custGeom>
            <a:avLst/>
            <a:gdLst>
              <a:gd name="textAreaLeft" fmla="*/ 0 w 119520"/>
              <a:gd name="textAreaRight" fmla="*/ 122040 w 119520"/>
              <a:gd name="textAreaTop" fmla="*/ 0 h 259560"/>
              <a:gd name="textAreaBottom" fmla="*/ 262080 h 259560"/>
            </a:gdLst>
            <a:ahLst/>
            <a:cxnLst/>
            <a:rect l="textAreaLeft" t="textAreaTop" r="textAreaRight" b="textAreaBottom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8" name="object 17"/>
          <p:cNvSpPr/>
          <p:nvPr/>
        </p:nvSpPr>
        <p:spPr>
          <a:xfrm>
            <a:off x="758880" y="105120"/>
            <a:ext cx="119520" cy="259560"/>
          </a:xfrm>
          <a:custGeom>
            <a:avLst/>
            <a:gdLst>
              <a:gd name="textAreaLeft" fmla="*/ 0 w 119520"/>
              <a:gd name="textAreaRight" fmla="*/ 122040 w 119520"/>
              <a:gd name="textAreaTop" fmla="*/ 0 h 259560"/>
              <a:gd name="textAreaBottom" fmla="*/ 262080 h 259560"/>
            </a:gdLst>
            <a:ahLst/>
            <a:cxnLst/>
            <a:rect l="textAreaLeft" t="textAreaTop" r="textAreaRight" b="textAreaBottom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9" name="object 18"/>
          <p:cNvSpPr/>
          <p:nvPr/>
        </p:nvSpPr>
        <p:spPr>
          <a:xfrm>
            <a:off x="1317240" y="383760"/>
            <a:ext cx="119520" cy="259560"/>
          </a:xfrm>
          <a:custGeom>
            <a:avLst/>
            <a:gdLst>
              <a:gd name="textAreaLeft" fmla="*/ 0 w 119520"/>
              <a:gd name="textAreaRight" fmla="*/ 122040 w 119520"/>
              <a:gd name="textAreaTop" fmla="*/ 0 h 259560"/>
              <a:gd name="textAreaBottom" fmla="*/ 262080 h 259560"/>
            </a:gdLst>
            <a:ahLst/>
            <a:cxnLst/>
            <a:rect l="textAreaLeft" t="textAreaTop" r="textAreaRight" b="textAreaBottom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0" name="object 19"/>
          <p:cNvSpPr/>
          <p:nvPr/>
        </p:nvSpPr>
        <p:spPr>
          <a:xfrm>
            <a:off x="899280" y="1080360"/>
            <a:ext cx="259560" cy="119520"/>
          </a:xfrm>
          <a:custGeom>
            <a:avLst/>
            <a:gdLst>
              <a:gd name="textAreaLeft" fmla="*/ 0 w 259560"/>
              <a:gd name="textAreaRight" fmla="*/ 262080 w 259560"/>
              <a:gd name="textAreaTop" fmla="*/ 0 h 119520"/>
              <a:gd name="textAreaBottom" fmla="*/ 122040 h 119520"/>
            </a:gdLst>
            <a:ahLst/>
            <a:cxnLst/>
            <a:rect l="textAreaLeft" t="textAreaTop" r="textAreaRight" b="textAreaBottom"/>
            <a:pathLst>
              <a:path w="262255" h="121919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1" name="object 20"/>
          <p:cNvSpPr/>
          <p:nvPr/>
        </p:nvSpPr>
        <p:spPr>
          <a:xfrm>
            <a:off x="1020960" y="105120"/>
            <a:ext cx="137880" cy="119520"/>
          </a:xfrm>
          <a:custGeom>
            <a:avLst/>
            <a:gdLst>
              <a:gd name="textAreaLeft" fmla="*/ 0 w 137880"/>
              <a:gd name="textAreaRight" fmla="*/ 140400 w 137880"/>
              <a:gd name="textAreaTop" fmla="*/ 0 h 119520"/>
              <a:gd name="textAreaBottom" fmla="*/ 122040 h 119520"/>
            </a:gdLst>
            <a:ahLst/>
            <a:cxnLst/>
            <a:rect l="textAreaLeft" t="textAreaTop" r="textAreaRight" b="textAreaBottom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2" name="object 21"/>
          <p:cNvSpPr/>
          <p:nvPr/>
        </p:nvSpPr>
        <p:spPr>
          <a:xfrm>
            <a:off x="899280" y="523800"/>
            <a:ext cx="137880" cy="119520"/>
          </a:xfrm>
          <a:custGeom>
            <a:avLst/>
            <a:gdLst>
              <a:gd name="textAreaLeft" fmla="*/ 0 w 137880"/>
              <a:gd name="textAreaRight" fmla="*/ 140400 w 137880"/>
              <a:gd name="textAreaTop" fmla="*/ 0 h 119520"/>
              <a:gd name="textAreaBottom" fmla="*/ 122040 h 119520"/>
            </a:gdLst>
            <a:ahLst/>
            <a:cxnLst/>
            <a:rect l="textAreaLeft" t="textAreaTop" r="textAreaRight" b="textAreaBottom"/>
            <a:pathLst>
              <a:path w="140334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3" name="object 22"/>
          <p:cNvSpPr/>
          <p:nvPr/>
        </p:nvSpPr>
        <p:spPr>
          <a:xfrm>
            <a:off x="898920" y="105120"/>
            <a:ext cx="119520" cy="259560"/>
          </a:xfrm>
          <a:custGeom>
            <a:avLst/>
            <a:gdLst>
              <a:gd name="textAreaLeft" fmla="*/ 0 w 119520"/>
              <a:gd name="textAreaRight" fmla="*/ 122040 w 119520"/>
              <a:gd name="textAreaTop" fmla="*/ 0 h 259560"/>
              <a:gd name="textAreaBottom" fmla="*/ 262080 h 259560"/>
            </a:gdLst>
            <a:ahLst/>
            <a:cxnLst/>
            <a:rect l="textAreaLeft" t="textAreaTop" r="textAreaRight" b="textAreaBottom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4" name="object 23"/>
          <p:cNvSpPr/>
          <p:nvPr/>
        </p:nvSpPr>
        <p:spPr>
          <a:xfrm>
            <a:off x="1039320" y="383760"/>
            <a:ext cx="119520" cy="259560"/>
          </a:xfrm>
          <a:custGeom>
            <a:avLst/>
            <a:gdLst>
              <a:gd name="textAreaLeft" fmla="*/ 0 w 119520"/>
              <a:gd name="textAreaRight" fmla="*/ 122040 w 119520"/>
              <a:gd name="textAreaTop" fmla="*/ 0 h 259560"/>
              <a:gd name="textAreaBottom" fmla="*/ 262080 h 259560"/>
            </a:gdLst>
            <a:ahLst/>
            <a:cxnLst/>
            <a:rect l="textAreaLeft" t="textAreaTop" r="textAreaRight" b="textAreaBottom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5" name="object 24"/>
          <p:cNvSpPr/>
          <p:nvPr/>
        </p:nvSpPr>
        <p:spPr>
          <a:xfrm>
            <a:off x="132480" y="105120"/>
            <a:ext cx="259560" cy="119520"/>
          </a:xfrm>
          <a:custGeom>
            <a:avLst/>
            <a:gdLst>
              <a:gd name="textAreaLeft" fmla="*/ 0 w 259560"/>
              <a:gd name="textAreaRight" fmla="*/ 262080 w 259560"/>
              <a:gd name="textAreaTop" fmla="*/ 0 h 119520"/>
              <a:gd name="textAreaBottom" fmla="*/ 122040 h 119520"/>
            </a:gdLst>
            <a:ahLst/>
            <a:cxnLst/>
            <a:rect l="textAreaLeft" t="textAreaTop" r="textAreaRight" b="textAreaBottom"/>
            <a:pathLst>
              <a:path w="262255" h="121920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6" name="object 25"/>
          <p:cNvSpPr/>
          <p:nvPr/>
        </p:nvSpPr>
        <p:spPr>
          <a:xfrm>
            <a:off x="254520" y="1080360"/>
            <a:ext cx="137880" cy="119520"/>
          </a:xfrm>
          <a:custGeom>
            <a:avLst/>
            <a:gdLst>
              <a:gd name="textAreaLeft" fmla="*/ 0 w 137880"/>
              <a:gd name="textAreaRight" fmla="*/ 140400 w 137880"/>
              <a:gd name="textAreaTop" fmla="*/ 0 h 119520"/>
              <a:gd name="textAreaBottom" fmla="*/ 122040 h 119520"/>
            </a:gdLst>
            <a:ahLst/>
            <a:cxnLst/>
            <a:rect l="textAreaLeft" t="textAreaTop" r="textAreaRight" b="textAreaBottom"/>
            <a:pathLst>
              <a:path w="140335" h="121919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7" name="object 26"/>
          <p:cNvSpPr/>
          <p:nvPr/>
        </p:nvSpPr>
        <p:spPr>
          <a:xfrm>
            <a:off x="132480" y="661680"/>
            <a:ext cx="137880" cy="119520"/>
          </a:xfrm>
          <a:custGeom>
            <a:avLst/>
            <a:gdLst>
              <a:gd name="textAreaLeft" fmla="*/ 0 w 137880"/>
              <a:gd name="textAreaRight" fmla="*/ 140400 w 137880"/>
              <a:gd name="textAreaTop" fmla="*/ 0 h 119520"/>
              <a:gd name="textAreaBottom" fmla="*/ 122040 h 119520"/>
            </a:gdLst>
            <a:ahLst/>
            <a:cxnLst/>
            <a:rect l="textAreaLeft" t="textAreaTop" r="textAreaRight" b="textAreaBottom"/>
            <a:pathLst>
              <a:path w="140335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object 27"/>
          <p:cNvSpPr/>
          <p:nvPr/>
        </p:nvSpPr>
        <p:spPr>
          <a:xfrm>
            <a:off x="133560" y="383760"/>
            <a:ext cx="119520" cy="259560"/>
          </a:xfrm>
          <a:custGeom>
            <a:avLst/>
            <a:gdLst>
              <a:gd name="textAreaLeft" fmla="*/ 0 w 119520"/>
              <a:gd name="textAreaRight" fmla="*/ 122040 w 119520"/>
              <a:gd name="textAreaTop" fmla="*/ 0 h 259560"/>
              <a:gd name="textAreaBottom" fmla="*/ 262080 h 259560"/>
            </a:gdLst>
            <a:ahLst/>
            <a:cxnLst/>
            <a:rect l="textAreaLeft" t="textAreaTop" r="textAreaRight" b="textAreaBottom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object 28"/>
          <p:cNvSpPr/>
          <p:nvPr/>
        </p:nvSpPr>
        <p:spPr>
          <a:xfrm>
            <a:off x="132480" y="939960"/>
            <a:ext cx="119520" cy="259560"/>
          </a:xfrm>
          <a:custGeom>
            <a:avLst/>
            <a:gdLst>
              <a:gd name="textAreaLeft" fmla="*/ 0 w 119520"/>
              <a:gd name="textAreaRight" fmla="*/ 122040 w 119520"/>
              <a:gd name="textAreaTop" fmla="*/ 0 h 259560"/>
              <a:gd name="textAreaBottom" fmla="*/ 262080 h 259560"/>
            </a:gdLst>
            <a:ahLst/>
            <a:cxnLst/>
            <a:rect l="textAreaLeft" t="textAreaTop" r="textAreaRight" b="textAreaBottom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object 29"/>
          <p:cNvSpPr/>
          <p:nvPr/>
        </p:nvSpPr>
        <p:spPr>
          <a:xfrm>
            <a:off x="272520" y="661680"/>
            <a:ext cx="119520" cy="259560"/>
          </a:xfrm>
          <a:custGeom>
            <a:avLst/>
            <a:gdLst>
              <a:gd name="textAreaLeft" fmla="*/ 0 w 119520"/>
              <a:gd name="textAreaRight" fmla="*/ 122040 w 119520"/>
              <a:gd name="textAreaTop" fmla="*/ 0 h 259560"/>
              <a:gd name="textAreaBottom" fmla="*/ 262080 h 259560"/>
            </a:gdLst>
            <a:ahLst/>
            <a:cxnLst/>
            <a:rect l="textAreaLeft" t="textAreaTop" r="textAreaRight" b="textAreaBottom"/>
            <a:pathLst>
              <a:path w="121920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2" name="object 31"/>
          <p:cNvSpPr/>
          <p:nvPr/>
        </p:nvSpPr>
        <p:spPr>
          <a:xfrm>
            <a:off x="2409840" y="1080360"/>
            <a:ext cx="259560" cy="119520"/>
          </a:xfrm>
          <a:custGeom>
            <a:avLst/>
            <a:gdLst>
              <a:gd name="textAreaLeft" fmla="*/ 0 w 259560"/>
              <a:gd name="textAreaRight" fmla="*/ 262080 w 259560"/>
              <a:gd name="textAreaTop" fmla="*/ 0 h 119520"/>
              <a:gd name="textAreaBottom" fmla="*/ 122040 h 119520"/>
            </a:gdLst>
            <a:ahLst/>
            <a:cxnLst/>
            <a:rect l="textAreaLeft" t="textAreaTop" r="textAreaRight" b="textAreaBottom"/>
            <a:pathLst>
              <a:path w="262255" h="121919">
                <a:moveTo>
                  <a:pt x="262044" y="0"/>
                </a:moveTo>
                <a:lnTo>
                  <a:pt x="0" y="0"/>
                </a:lnTo>
                <a:lnTo>
                  <a:pt x="0" y="121881"/>
                </a:lnTo>
                <a:lnTo>
                  <a:pt x="262044" y="121881"/>
                </a:lnTo>
                <a:lnTo>
                  <a:pt x="262044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3" name="object 32"/>
          <p:cNvSpPr/>
          <p:nvPr/>
        </p:nvSpPr>
        <p:spPr>
          <a:xfrm>
            <a:off x="2531880" y="105120"/>
            <a:ext cx="137880" cy="119520"/>
          </a:xfrm>
          <a:custGeom>
            <a:avLst/>
            <a:gdLst>
              <a:gd name="textAreaLeft" fmla="*/ 0 w 137880"/>
              <a:gd name="textAreaRight" fmla="*/ 140400 w 137880"/>
              <a:gd name="textAreaTop" fmla="*/ 0 h 119520"/>
              <a:gd name="textAreaBottom" fmla="*/ 122040 h 119520"/>
            </a:gdLst>
            <a:ahLst/>
            <a:cxnLst/>
            <a:rect l="textAreaLeft" t="textAreaTop" r="textAreaRight" b="textAreaBottom"/>
            <a:pathLst>
              <a:path w="140335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4" name="object 33"/>
          <p:cNvSpPr/>
          <p:nvPr/>
        </p:nvSpPr>
        <p:spPr>
          <a:xfrm>
            <a:off x="2409840" y="523800"/>
            <a:ext cx="137880" cy="119520"/>
          </a:xfrm>
          <a:custGeom>
            <a:avLst/>
            <a:gdLst>
              <a:gd name="textAreaLeft" fmla="*/ 0 w 137880"/>
              <a:gd name="textAreaRight" fmla="*/ 140400 w 137880"/>
              <a:gd name="textAreaTop" fmla="*/ 0 h 119520"/>
              <a:gd name="textAreaBottom" fmla="*/ 122040 h 119520"/>
            </a:gdLst>
            <a:ahLst/>
            <a:cxnLst/>
            <a:rect l="textAreaLeft" t="textAreaTop" r="textAreaRight" b="textAreaBottom"/>
            <a:pathLst>
              <a:path w="140335" h="121920">
                <a:moveTo>
                  <a:pt x="140163" y="0"/>
                </a:moveTo>
                <a:lnTo>
                  <a:pt x="0" y="0"/>
                </a:lnTo>
                <a:lnTo>
                  <a:pt x="0" y="121881"/>
                </a:lnTo>
                <a:lnTo>
                  <a:pt x="140163" y="121881"/>
                </a:lnTo>
                <a:lnTo>
                  <a:pt x="140163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5" name="object 34"/>
          <p:cNvSpPr/>
          <p:nvPr/>
        </p:nvSpPr>
        <p:spPr>
          <a:xfrm>
            <a:off x="2410920" y="661680"/>
            <a:ext cx="119520" cy="259560"/>
          </a:xfrm>
          <a:custGeom>
            <a:avLst/>
            <a:gdLst>
              <a:gd name="textAreaLeft" fmla="*/ 0 w 119520"/>
              <a:gd name="textAreaRight" fmla="*/ 122040 w 119520"/>
              <a:gd name="textAreaTop" fmla="*/ 0 h 259560"/>
              <a:gd name="textAreaBottom" fmla="*/ 262080 h 259560"/>
            </a:gdLst>
            <a:ahLst/>
            <a:cxnLst/>
            <a:rect l="textAreaLeft" t="textAreaTop" r="textAreaRight" b="textAreaBottom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6" name="object 35"/>
          <p:cNvSpPr/>
          <p:nvPr/>
        </p:nvSpPr>
        <p:spPr>
          <a:xfrm>
            <a:off x="2409840" y="105120"/>
            <a:ext cx="119520" cy="259560"/>
          </a:xfrm>
          <a:custGeom>
            <a:avLst/>
            <a:gdLst>
              <a:gd name="textAreaLeft" fmla="*/ 0 w 119520"/>
              <a:gd name="textAreaRight" fmla="*/ 122040 w 119520"/>
              <a:gd name="textAreaTop" fmla="*/ 0 h 259560"/>
              <a:gd name="textAreaBottom" fmla="*/ 262080 h 259560"/>
            </a:gdLst>
            <a:ahLst/>
            <a:cxnLst/>
            <a:rect l="textAreaLeft" t="textAreaTop" r="textAreaRight" b="textAreaBottom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7" name="object 36"/>
          <p:cNvSpPr/>
          <p:nvPr/>
        </p:nvSpPr>
        <p:spPr>
          <a:xfrm>
            <a:off x="2549880" y="383760"/>
            <a:ext cx="119520" cy="259560"/>
          </a:xfrm>
          <a:custGeom>
            <a:avLst/>
            <a:gdLst>
              <a:gd name="textAreaLeft" fmla="*/ 0 w 119520"/>
              <a:gd name="textAreaRight" fmla="*/ 122040 w 119520"/>
              <a:gd name="textAreaTop" fmla="*/ 0 h 259560"/>
              <a:gd name="textAreaBottom" fmla="*/ 262080 h 259560"/>
            </a:gdLst>
            <a:ahLst/>
            <a:cxnLst/>
            <a:rect l="textAreaLeft" t="textAreaTop" r="textAreaRight" b="textAreaBottom"/>
            <a:pathLst>
              <a:path w="121919" h="262255">
                <a:moveTo>
                  <a:pt x="121881" y="0"/>
                </a:moveTo>
                <a:lnTo>
                  <a:pt x="0" y="0"/>
                </a:lnTo>
                <a:lnTo>
                  <a:pt x="0" y="262044"/>
                </a:lnTo>
                <a:lnTo>
                  <a:pt x="121881" y="262044"/>
                </a:lnTo>
                <a:lnTo>
                  <a:pt x="121881" y="0"/>
                </a:lnTo>
                <a:close/>
              </a:path>
            </a:pathLst>
          </a:custGeom>
          <a:solidFill>
            <a:srgbClr val="4770A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8" name="object 37"/>
          <p:cNvSpPr/>
          <p:nvPr/>
        </p:nvSpPr>
        <p:spPr>
          <a:xfrm>
            <a:off x="0" y="10729800"/>
            <a:ext cx="20101680" cy="576720"/>
          </a:xfrm>
          <a:custGeom>
            <a:avLst/>
            <a:gdLst>
              <a:gd name="textAreaLeft" fmla="*/ 0 w 20101680"/>
              <a:gd name="textAreaRight" fmla="*/ 20104200 w 20101680"/>
              <a:gd name="textAreaTop" fmla="*/ 0 h 576720"/>
              <a:gd name="textAreaBottom" fmla="*/ 579240 h 576720"/>
            </a:gdLst>
            <a:ahLst/>
            <a:cxnLst/>
            <a:rect l="textAreaLeft" t="textAreaTop" r="textAreaRight" b="textAreaBottom"/>
            <a:pathLst>
              <a:path w="20104100" h="579120">
                <a:moveTo>
                  <a:pt x="0" y="578778"/>
                </a:moveTo>
                <a:lnTo>
                  <a:pt x="20104099" y="578778"/>
                </a:lnTo>
                <a:lnTo>
                  <a:pt x="20104099" y="0"/>
                </a:lnTo>
                <a:lnTo>
                  <a:pt x="0" y="0"/>
                </a:lnTo>
                <a:lnTo>
                  <a:pt x="0" y="578778"/>
                </a:lnTo>
                <a:close/>
              </a:path>
            </a:pathLst>
          </a:custGeom>
          <a:solidFill>
            <a:srgbClr val="005C9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9" name="object 38"/>
          <p:cNvSpPr/>
          <p:nvPr/>
        </p:nvSpPr>
        <p:spPr>
          <a:xfrm>
            <a:off x="0" y="1650240"/>
            <a:ext cx="10049400" cy="8852040"/>
          </a:xfrm>
          <a:custGeom>
            <a:avLst/>
            <a:gdLst>
              <a:gd name="textAreaLeft" fmla="*/ 0 w 10049400"/>
              <a:gd name="textAreaRight" fmla="*/ 10051920 w 10049400"/>
              <a:gd name="textAreaTop" fmla="*/ 0 h 8852040"/>
              <a:gd name="textAreaBottom" fmla="*/ 8854560 h 8852040"/>
            </a:gdLst>
            <a:ahLst/>
            <a:cxnLst/>
            <a:rect l="textAreaLeft" t="textAreaTop" r="textAreaRight" b="textAreaBottom"/>
            <a:pathLst>
              <a:path w="10052050" h="8854440">
                <a:moveTo>
                  <a:pt x="0" y="8853918"/>
                </a:moveTo>
                <a:lnTo>
                  <a:pt x="10052049" y="8853918"/>
                </a:lnTo>
                <a:lnTo>
                  <a:pt x="10052049" y="0"/>
                </a:lnTo>
                <a:lnTo>
                  <a:pt x="0" y="0"/>
                </a:lnTo>
                <a:lnTo>
                  <a:pt x="0" y="8853918"/>
                </a:lnTo>
                <a:close/>
              </a:path>
            </a:pathLst>
          </a:custGeom>
          <a:solidFill>
            <a:srgbClr val="005C9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0" name="object 39"/>
          <p:cNvSpPr/>
          <p:nvPr/>
        </p:nvSpPr>
        <p:spPr>
          <a:xfrm>
            <a:off x="790200" y="1928160"/>
            <a:ext cx="8971200" cy="72566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 anchor="t">
            <a:spAutoFit/>
          </a:bodyPr>
          <a:lstStyle/>
          <a:p>
            <a:pPr>
              <a:lnSpc>
                <a:spcPct val="101000"/>
              </a:lnSpc>
              <a:spcBef>
                <a:spcPts val="96"/>
              </a:spcBef>
            </a:pPr>
            <a:r>
              <a:rPr lang="ru-RU" sz="2400" b="0" strike="noStrike" spc="-1" dirty="0">
                <a:solidFill>
                  <a:srgbClr val="FFFFFF"/>
                </a:solidFill>
                <a:latin typeface="Montserrat" panose="00000500000000000000" pitchFamily="2" charset="-52"/>
                <a:ea typeface="DejaVu Sans"/>
              </a:rPr>
              <a:t>Преимущества:</a:t>
            </a:r>
            <a:endParaRPr lang="ru-RU" sz="2400" b="0" strike="noStrike" spc="-1" dirty="0">
              <a:latin typeface="Montserrat" panose="00000500000000000000" pitchFamily="2" charset="-52"/>
            </a:endParaRPr>
          </a:p>
          <a:p>
            <a:pPr marL="355680" indent="-343080">
              <a:lnSpc>
                <a:spcPct val="101000"/>
              </a:lnSpc>
              <a:spcBef>
                <a:spcPts val="96"/>
              </a:spcBef>
              <a:buClr>
                <a:srgbClr val="FFFFFF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FFFFFF"/>
                </a:solidFill>
                <a:latin typeface="Montserrat" panose="00000500000000000000" pitchFamily="2" charset="-52"/>
                <a:ea typeface="DejaVu Sans"/>
              </a:rPr>
              <a:t>Известный бренд</a:t>
            </a:r>
            <a:endParaRPr lang="ru-RU" sz="2400" b="0" strike="noStrike" spc="-1" dirty="0">
              <a:latin typeface="Montserrat" panose="00000500000000000000" pitchFamily="2" charset="-52"/>
            </a:endParaRPr>
          </a:p>
          <a:p>
            <a:pPr marL="355680" indent="-343080">
              <a:lnSpc>
                <a:spcPct val="101000"/>
              </a:lnSpc>
              <a:spcBef>
                <a:spcPts val="96"/>
              </a:spcBef>
              <a:buClr>
                <a:srgbClr val="FFFFFF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FFFFFF"/>
                </a:solidFill>
                <a:latin typeface="Montserrat" panose="00000500000000000000" pitchFamily="2" charset="-52"/>
                <a:ea typeface="DejaVu Sans"/>
              </a:rPr>
              <a:t>Прямая дистрибуция</a:t>
            </a:r>
            <a:endParaRPr lang="ru-RU" sz="2400" b="0" strike="noStrike" spc="-1" dirty="0">
              <a:latin typeface="Montserrat" panose="00000500000000000000" pitchFamily="2" charset="-52"/>
            </a:endParaRPr>
          </a:p>
          <a:p>
            <a:pPr marL="355680" indent="-343080">
              <a:lnSpc>
                <a:spcPct val="101000"/>
              </a:lnSpc>
              <a:spcBef>
                <a:spcPts val="96"/>
              </a:spcBef>
              <a:buClr>
                <a:srgbClr val="FFFFFF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FFFFFF"/>
                </a:solidFill>
                <a:latin typeface="Montserrat" panose="00000500000000000000" pitchFamily="2" charset="-52"/>
                <a:ea typeface="DejaVu Sans"/>
              </a:rPr>
              <a:t>Широкая линейка по номенклатуре автомобильных разъемов с более чем 10 000 номенклатур</a:t>
            </a:r>
          </a:p>
          <a:p>
            <a:pPr marL="355680" indent="-343080">
              <a:lnSpc>
                <a:spcPct val="101000"/>
              </a:lnSpc>
              <a:spcBef>
                <a:spcPts val="96"/>
              </a:spcBef>
              <a:buClr>
                <a:srgbClr val="FFFFFF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FFFFFF"/>
                </a:solidFill>
                <a:latin typeface="Montserrat" panose="00000500000000000000" pitchFamily="2" charset="-52"/>
                <a:ea typeface="DejaVu Sans"/>
              </a:rPr>
              <a:t>Услуги по оснастке и 3D-прототипированию</a:t>
            </a:r>
            <a:endParaRPr lang="ru-RU" sz="2400" b="0" strike="noStrike" spc="-1" dirty="0">
              <a:latin typeface="Montserrat" panose="00000500000000000000" pitchFamily="2" charset="-52"/>
            </a:endParaRPr>
          </a:p>
          <a:p>
            <a:pPr marL="355680" indent="-343080">
              <a:lnSpc>
                <a:spcPct val="101000"/>
              </a:lnSpc>
              <a:spcBef>
                <a:spcPts val="96"/>
              </a:spcBef>
              <a:buClr>
                <a:srgbClr val="FFFFFF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FFFFFF"/>
                </a:solidFill>
                <a:latin typeface="Montserrat" panose="00000500000000000000" pitchFamily="2" charset="-52"/>
                <a:ea typeface="DejaVu Sans"/>
              </a:rPr>
              <a:t>Высокое качество при минимальных ценах </a:t>
            </a:r>
            <a:endParaRPr lang="ru-RU" sz="2400" b="0" strike="noStrike" spc="-1" dirty="0">
              <a:latin typeface="Montserrat" panose="00000500000000000000" pitchFamily="2" charset="-52"/>
            </a:endParaRPr>
          </a:p>
          <a:p>
            <a:pPr>
              <a:lnSpc>
                <a:spcPct val="101000"/>
              </a:lnSpc>
              <a:spcBef>
                <a:spcPts val="96"/>
              </a:spcBef>
            </a:pPr>
            <a:endParaRPr lang="ru-RU" sz="2400" b="0" strike="noStrike" spc="-1" dirty="0">
              <a:latin typeface="Montserrat" panose="00000500000000000000" pitchFamily="2" charset="-52"/>
            </a:endParaRPr>
          </a:p>
          <a:p>
            <a:pPr>
              <a:lnSpc>
                <a:spcPct val="101000"/>
              </a:lnSpc>
              <a:spcBef>
                <a:spcPts val="96"/>
              </a:spcBef>
            </a:pPr>
            <a:endParaRPr lang="ru-RU" sz="2400" b="0" strike="noStrike" spc="-1" dirty="0">
              <a:latin typeface="Montserrat" panose="00000500000000000000" pitchFamily="2" charset="-52"/>
            </a:endParaRPr>
          </a:p>
          <a:p>
            <a:pPr>
              <a:lnSpc>
                <a:spcPct val="101000"/>
              </a:lnSpc>
              <a:spcBef>
                <a:spcPts val="96"/>
              </a:spcBef>
            </a:pPr>
            <a:r>
              <a:rPr lang="ru-RU" sz="2400" b="0" strike="noStrike" spc="-1" dirty="0">
                <a:solidFill>
                  <a:srgbClr val="FFFFFF"/>
                </a:solidFill>
                <a:latin typeface="Montserrat" panose="00000500000000000000" pitchFamily="2" charset="-52"/>
                <a:ea typeface="DejaVu Sans"/>
              </a:rPr>
              <a:t>Особенности размещения заказных позиций</a:t>
            </a:r>
            <a:r>
              <a:rPr lang="en-US" sz="2400" b="0" strike="noStrike" spc="-1" dirty="0">
                <a:solidFill>
                  <a:srgbClr val="FFFFFF"/>
                </a:solidFill>
                <a:latin typeface="Montserrat" panose="00000500000000000000" pitchFamily="2" charset="-52"/>
                <a:ea typeface="DejaVu Sans"/>
              </a:rPr>
              <a:t>:</a:t>
            </a:r>
            <a:endParaRPr lang="ru-RU" sz="2400" b="0" strike="noStrike" spc="-1" dirty="0">
              <a:solidFill>
                <a:srgbClr val="FFFFFF"/>
              </a:solidFill>
              <a:latin typeface="Montserrat" panose="00000500000000000000" pitchFamily="2" charset="-52"/>
              <a:ea typeface="DejaVu Sans"/>
            </a:endParaRPr>
          </a:p>
          <a:p>
            <a:pPr>
              <a:lnSpc>
                <a:spcPct val="101000"/>
              </a:lnSpc>
              <a:spcBef>
                <a:spcPts val="96"/>
              </a:spcBef>
            </a:pPr>
            <a:endParaRPr lang="ru-RU" sz="2400" b="0" strike="noStrike" spc="-1" dirty="0">
              <a:latin typeface="Montserrat" panose="00000500000000000000" pitchFamily="2" charset="-52"/>
            </a:endParaRPr>
          </a:p>
          <a:p>
            <a:pPr marL="12600" indent="-343080">
              <a:lnSpc>
                <a:spcPct val="101000"/>
              </a:lnSpc>
              <a:spcBef>
                <a:spcPts val="96"/>
              </a:spcBef>
              <a:buClr>
                <a:srgbClr val="FFFFFF"/>
              </a:buClr>
              <a:buFont typeface="Arial"/>
              <a:buChar char="•"/>
            </a:pPr>
            <a:r>
              <a:rPr lang="ru-RU" sz="2400" b="0" strike="noStrike" spc="-1" dirty="0">
                <a:solidFill>
                  <a:srgbClr val="FFFFFF"/>
                </a:solidFill>
                <a:latin typeface="Montserrat" panose="00000500000000000000" pitchFamily="2" charset="-52"/>
                <a:ea typeface="DejaVu Sans"/>
              </a:rPr>
              <a:t>Собственная складская программа </a:t>
            </a:r>
            <a:r>
              <a:rPr lang="ru-RU" sz="2400" b="0" strike="noStrike" spc="-1" dirty="0" err="1">
                <a:solidFill>
                  <a:srgbClr val="FFFFFF"/>
                </a:solidFill>
                <a:latin typeface="Montserrat" panose="00000500000000000000" pitchFamily="2" charset="-52"/>
                <a:ea typeface="DejaVu Sans"/>
              </a:rPr>
              <a:t>Промэлектроники</a:t>
            </a:r>
            <a:endParaRPr lang="ru-RU" sz="2400" b="0" strike="noStrike" spc="-1" dirty="0">
              <a:solidFill>
                <a:srgbClr val="FFFFFF"/>
              </a:solidFill>
              <a:latin typeface="Montserrat" panose="00000500000000000000" pitchFamily="2" charset="-52"/>
              <a:ea typeface="DejaVu Sans"/>
            </a:endParaRPr>
          </a:p>
          <a:p>
            <a:pPr marL="12600" indent="-343080">
              <a:lnSpc>
                <a:spcPct val="101000"/>
              </a:lnSpc>
              <a:spcBef>
                <a:spcPts val="96"/>
              </a:spcBef>
              <a:buClr>
                <a:srgbClr val="FFFFFF"/>
              </a:buClr>
              <a:buFont typeface="Arial"/>
              <a:buChar char="•"/>
            </a:pPr>
            <a:r>
              <a:rPr lang="en-US" sz="2400" b="0" strike="noStrike" spc="-1" dirty="0" err="1">
                <a:solidFill>
                  <a:srgbClr val="FFFFFF"/>
                </a:solidFill>
                <a:latin typeface="Montserrat" panose="00000500000000000000" pitchFamily="2" charset="-52"/>
                <a:ea typeface="DejaVu Sans"/>
              </a:rPr>
              <a:t>Изготовление</a:t>
            </a:r>
            <a:r>
              <a:rPr lang="en-US" sz="2400" b="0" strike="noStrike" spc="-1" dirty="0">
                <a:solidFill>
                  <a:srgbClr val="FFFFFF"/>
                </a:solidFill>
                <a:latin typeface="Montserrat" panose="00000500000000000000" pitchFamily="2" charset="-52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FFFFFF"/>
                </a:solidFill>
                <a:latin typeface="Montserrat" panose="00000500000000000000" pitchFamily="2" charset="-52"/>
                <a:ea typeface="DejaVu Sans"/>
              </a:rPr>
              <a:t>под</a:t>
            </a:r>
            <a:r>
              <a:rPr lang="en-US" sz="2400" b="0" strike="noStrike" spc="-1" dirty="0">
                <a:solidFill>
                  <a:srgbClr val="FFFFFF"/>
                </a:solidFill>
                <a:latin typeface="Montserrat" panose="00000500000000000000" pitchFamily="2" charset="-52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FFFFFF"/>
                </a:solidFill>
                <a:latin typeface="Montserrat" panose="00000500000000000000" pitchFamily="2" charset="-52"/>
                <a:ea typeface="DejaVu Sans"/>
              </a:rPr>
              <a:t>заказ</a:t>
            </a:r>
            <a:r>
              <a:rPr lang="en-US" sz="2400" b="0" strike="noStrike" spc="-1" dirty="0">
                <a:solidFill>
                  <a:srgbClr val="FFFFFF"/>
                </a:solidFill>
                <a:latin typeface="Montserrat" panose="00000500000000000000" pitchFamily="2" charset="-52"/>
                <a:ea typeface="DejaVu Sans"/>
              </a:rPr>
              <a:t>: </a:t>
            </a:r>
            <a:r>
              <a:rPr lang="en-US" sz="2400" b="0" strike="noStrike" spc="-1" dirty="0" err="1">
                <a:solidFill>
                  <a:srgbClr val="FFFFFF"/>
                </a:solidFill>
                <a:latin typeface="Montserrat" panose="00000500000000000000" pitchFamily="2" charset="-52"/>
                <a:ea typeface="DejaVu Sans"/>
              </a:rPr>
              <a:t>от</a:t>
            </a:r>
            <a:r>
              <a:rPr lang="en-US" sz="2400" b="0" strike="noStrike" spc="-1" dirty="0">
                <a:solidFill>
                  <a:srgbClr val="FFFFFF"/>
                </a:solidFill>
                <a:latin typeface="Montserrat" panose="00000500000000000000" pitchFamily="2" charset="-52"/>
                <a:ea typeface="DejaVu Sans"/>
              </a:rPr>
              <a:t> 3 </a:t>
            </a:r>
            <a:r>
              <a:rPr lang="en-US" sz="2400" b="0" strike="noStrike" spc="-1" dirty="0" err="1">
                <a:solidFill>
                  <a:srgbClr val="FFFFFF"/>
                </a:solidFill>
                <a:latin typeface="Montserrat" panose="00000500000000000000" pitchFamily="2" charset="-52"/>
                <a:ea typeface="DejaVu Sans"/>
              </a:rPr>
              <a:t>до</a:t>
            </a:r>
            <a:r>
              <a:rPr lang="en-US" sz="2400" b="0" strike="noStrike" spc="-1" dirty="0">
                <a:solidFill>
                  <a:srgbClr val="FFFFFF"/>
                </a:solidFill>
                <a:latin typeface="Montserrat" panose="00000500000000000000" pitchFamily="2" charset="-52"/>
                <a:ea typeface="DejaVu Sans"/>
              </a:rPr>
              <a:t> 6 </a:t>
            </a:r>
            <a:r>
              <a:rPr lang="en-US" sz="2400" b="0" strike="noStrike" spc="-1" dirty="0" err="1">
                <a:solidFill>
                  <a:srgbClr val="FFFFFF"/>
                </a:solidFill>
                <a:latin typeface="Montserrat" panose="00000500000000000000" pitchFamily="2" charset="-52"/>
                <a:ea typeface="DejaVu Sans"/>
              </a:rPr>
              <a:t>недель</a:t>
            </a:r>
            <a:endParaRPr lang="ru-RU" sz="2400" b="0" strike="noStrike" spc="-1" dirty="0">
              <a:solidFill>
                <a:srgbClr val="FFFFFF"/>
              </a:solidFill>
              <a:latin typeface="Montserrat" panose="00000500000000000000" pitchFamily="2" charset="-52"/>
              <a:ea typeface="DejaVu Sans"/>
            </a:endParaRPr>
          </a:p>
          <a:p>
            <a:pPr marL="12600" indent="-343080">
              <a:lnSpc>
                <a:spcPct val="101000"/>
              </a:lnSpc>
              <a:spcBef>
                <a:spcPts val="96"/>
              </a:spcBef>
              <a:buClr>
                <a:srgbClr val="FFFFFF"/>
              </a:buClr>
              <a:buFont typeface="Arial"/>
              <a:buChar char="•"/>
            </a:pPr>
            <a:r>
              <a:rPr lang="ru-RU" sz="2400" spc="-1" dirty="0">
                <a:solidFill>
                  <a:srgbClr val="FFFFFF"/>
                </a:solidFill>
                <a:latin typeface="Montserrat" panose="00000500000000000000" pitchFamily="2" charset="-52"/>
              </a:rPr>
              <a:t>Наиболее востребованные позиции всегда на складе производителя</a:t>
            </a:r>
            <a:endParaRPr lang="ru-RU" sz="2400" b="0" strike="noStrike" spc="-1" dirty="0">
              <a:solidFill>
                <a:srgbClr val="FFFFFF"/>
              </a:solidFill>
              <a:latin typeface="Montserrat" panose="00000500000000000000" pitchFamily="2" charset="-52"/>
              <a:ea typeface="DejaVu Sans"/>
            </a:endParaRPr>
          </a:p>
          <a:p>
            <a:pPr marL="12600" indent="-343080">
              <a:lnSpc>
                <a:spcPct val="101000"/>
              </a:lnSpc>
              <a:spcBef>
                <a:spcPts val="96"/>
              </a:spcBef>
              <a:buClr>
                <a:srgbClr val="FFFFFF"/>
              </a:buClr>
              <a:buFont typeface="Arial"/>
              <a:buChar char="•"/>
            </a:pPr>
            <a:r>
              <a:rPr lang="en-US" sz="2400" b="0" strike="noStrike" spc="-1" dirty="0" err="1">
                <a:solidFill>
                  <a:srgbClr val="FFFFFF"/>
                </a:solidFill>
                <a:latin typeface="Montserrat" panose="00000500000000000000" pitchFamily="2" charset="-52"/>
                <a:ea typeface="DejaVu Sans"/>
              </a:rPr>
              <a:t>Отгрузка</a:t>
            </a:r>
            <a:r>
              <a:rPr lang="en-US" sz="2400" b="0" strike="noStrike" spc="-1" dirty="0">
                <a:solidFill>
                  <a:srgbClr val="FFFFFF"/>
                </a:solidFill>
                <a:latin typeface="Montserrat" panose="00000500000000000000" pitchFamily="2" charset="-52"/>
                <a:ea typeface="DejaVu Sans"/>
              </a:rPr>
              <a:t> в </a:t>
            </a:r>
            <a:r>
              <a:rPr lang="en-US" sz="2400" b="0" strike="noStrike" spc="-1" dirty="0" err="1">
                <a:solidFill>
                  <a:srgbClr val="FFFFFF"/>
                </a:solidFill>
                <a:latin typeface="Montserrat" panose="00000500000000000000" pitchFamily="2" charset="-52"/>
                <a:ea typeface="DejaVu Sans"/>
              </a:rPr>
              <a:t>количестве</a:t>
            </a:r>
            <a:r>
              <a:rPr lang="en-US" sz="2400" b="0" strike="noStrike" spc="-1" dirty="0">
                <a:solidFill>
                  <a:srgbClr val="FFFFFF"/>
                </a:solidFill>
                <a:latin typeface="Montserrat" panose="00000500000000000000" pitchFamily="2" charset="-52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FFFFFF"/>
                </a:solidFill>
                <a:latin typeface="Montserrat" panose="00000500000000000000" pitchFamily="2" charset="-52"/>
                <a:ea typeface="DejaVu Sans"/>
              </a:rPr>
              <a:t>не</a:t>
            </a:r>
            <a:r>
              <a:rPr lang="en-US" sz="2400" b="0" strike="noStrike" spc="-1" dirty="0">
                <a:solidFill>
                  <a:srgbClr val="FFFFFF"/>
                </a:solidFill>
                <a:latin typeface="Montserrat" panose="00000500000000000000" pitchFamily="2" charset="-52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FFFFFF"/>
                </a:solidFill>
                <a:latin typeface="Montserrat" panose="00000500000000000000" pitchFamily="2" charset="-52"/>
                <a:ea typeface="DejaVu Sans"/>
              </a:rPr>
              <a:t>менее</a:t>
            </a:r>
            <a:r>
              <a:rPr lang="en-US" sz="2400" b="0" strike="noStrike" spc="-1" dirty="0">
                <a:solidFill>
                  <a:srgbClr val="FFFFFF"/>
                </a:solidFill>
                <a:latin typeface="Montserrat" panose="00000500000000000000" pitchFamily="2" charset="-52"/>
                <a:ea typeface="DejaVu Sans"/>
              </a:rPr>
              <a:t> MOQ (</a:t>
            </a:r>
            <a:r>
              <a:rPr lang="en-US" sz="2400" b="0" strike="noStrike" spc="-1" dirty="0" err="1">
                <a:solidFill>
                  <a:srgbClr val="FFFFFF"/>
                </a:solidFill>
                <a:latin typeface="Montserrat" panose="00000500000000000000" pitchFamily="2" charset="-52"/>
                <a:ea typeface="DejaVu Sans"/>
              </a:rPr>
              <a:t>минимальное</a:t>
            </a:r>
            <a:r>
              <a:rPr lang="en-US" sz="2400" b="0" strike="noStrike" spc="-1" dirty="0">
                <a:solidFill>
                  <a:srgbClr val="FFFFFF"/>
                </a:solidFill>
                <a:latin typeface="Montserrat" panose="00000500000000000000" pitchFamily="2" charset="-52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FFFFFF"/>
                </a:solidFill>
                <a:latin typeface="Montserrat" panose="00000500000000000000" pitchFamily="2" charset="-52"/>
                <a:ea typeface="DejaVu Sans"/>
              </a:rPr>
              <a:t>количество</a:t>
            </a:r>
            <a:r>
              <a:rPr lang="en-US" sz="2400" b="0" strike="noStrike" spc="-1" dirty="0">
                <a:solidFill>
                  <a:srgbClr val="FFFFFF"/>
                </a:solidFill>
                <a:latin typeface="Montserrat" panose="00000500000000000000" pitchFamily="2" charset="-52"/>
                <a:ea typeface="DejaVu Sans"/>
              </a:rPr>
              <a:t> </a:t>
            </a:r>
            <a:r>
              <a:rPr lang="en-US" sz="2400" b="0" strike="noStrike" spc="-1" dirty="0" err="1">
                <a:solidFill>
                  <a:srgbClr val="FFFFFF"/>
                </a:solidFill>
                <a:latin typeface="Montserrat" panose="00000500000000000000" pitchFamily="2" charset="-52"/>
                <a:ea typeface="DejaVu Sans"/>
              </a:rPr>
              <a:t>отгрузки</a:t>
            </a:r>
            <a:r>
              <a:rPr lang="en-US" sz="2400" b="0" strike="noStrike" spc="-1" dirty="0">
                <a:solidFill>
                  <a:srgbClr val="FFFFFF"/>
                </a:solidFill>
                <a:latin typeface="Montserrat" panose="00000500000000000000" pitchFamily="2" charset="-52"/>
                <a:ea typeface="DejaVu Sans"/>
              </a:rPr>
              <a:t>)</a:t>
            </a:r>
            <a:endParaRPr lang="ru-RU" sz="2400" b="0" strike="noStrike" spc="-1" dirty="0">
              <a:latin typeface="Montserrat" panose="00000500000000000000" pitchFamily="2" charset="-52"/>
            </a:endParaRPr>
          </a:p>
          <a:p>
            <a:pPr marL="12600">
              <a:lnSpc>
                <a:spcPct val="101000"/>
              </a:lnSpc>
              <a:spcBef>
                <a:spcPts val="96"/>
              </a:spcBef>
            </a:pPr>
            <a:endParaRPr lang="ru-RU" sz="2400" b="0" strike="noStrike" spc="-1" dirty="0">
              <a:latin typeface="Arial"/>
            </a:endParaRPr>
          </a:p>
        </p:txBody>
      </p:sp>
      <p:pic>
        <p:nvPicPr>
          <p:cNvPr id="271" name="Рисунок 42"/>
          <p:cNvPicPr/>
          <p:nvPr/>
        </p:nvPicPr>
        <p:blipFill>
          <a:blip r:embed="rId2"/>
          <a:stretch/>
        </p:blipFill>
        <p:spPr>
          <a:xfrm>
            <a:off x="15104160" y="390960"/>
            <a:ext cx="4532760" cy="550440"/>
          </a:xfrm>
          <a:prstGeom prst="rect">
            <a:avLst/>
          </a:prstGeom>
          <a:ln w="0">
            <a:noFill/>
          </a:ln>
        </p:spPr>
      </p:pic>
      <p:sp>
        <p:nvSpPr>
          <p:cNvPr id="272" name="object 58"/>
          <p:cNvSpPr/>
          <p:nvPr/>
        </p:nvSpPr>
        <p:spPr>
          <a:xfrm>
            <a:off x="6149520" y="510120"/>
            <a:ext cx="8117280" cy="76384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 anchor="t">
            <a:spAutoFit/>
          </a:bodyPr>
          <a:lstStyle/>
          <a:p>
            <a:pPr marL="12600" algn="ctr">
              <a:lnSpc>
                <a:spcPct val="100000"/>
              </a:lnSpc>
              <a:spcBef>
                <a:spcPts val="96"/>
              </a:spcBef>
            </a:pPr>
            <a:r>
              <a:rPr lang="ru-RU" sz="2400" b="1" strike="noStrike" spc="-7" dirty="0">
                <a:solidFill>
                  <a:srgbClr val="FFFFFF"/>
                </a:solidFill>
                <a:latin typeface="Montserrat Light"/>
                <a:ea typeface="DejaVu Sans"/>
              </a:rPr>
              <a:t>Основные преимущества бренда</a:t>
            </a:r>
            <a:endParaRPr lang="ru-RU" sz="2400" b="0" strike="noStrike" spc="-1" dirty="0">
              <a:latin typeface="Arial"/>
            </a:endParaRPr>
          </a:p>
          <a:p>
            <a:pPr marL="12600" algn="ctr">
              <a:lnSpc>
                <a:spcPct val="100000"/>
              </a:lnSpc>
              <a:spcBef>
                <a:spcPts val="96"/>
              </a:spcBef>
            </a:pPr>
            <a:r>
              <a:rPr lang="ru-RU" sz="2400" b="0" strike="noStrike" spc="-7" dirty="0">
                <a:solidFill>
                  <a:srgbClr val="FFFFFF"/>
                </a:solidFill>
                <a:latin typeface="Montserrat Light"/>
                <a:ea typeface="DejaVu Sans"/>
              </a:rPr>
              <a:t> </a:t>
            </a:r>
            <a:endParaRPr lang="ru-RU" sz="2400" b="0" strike="noStrike" spc="-1" dirty="0">
              <a:latin typeface="Arial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8321343-4954-0865-0DE0-4E9562D6E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2375" y="1928160"/>
            <a:ext cx="4420182" cy="3572754"/>
          </a:xfrm>
          <a:prstGeom prst="rect">
            <a:avLst/>
          </a:prstGeom>
        </p:spPr>
      </p:pic>
      <p:pic>
        <p:nvPicPr>
          <p:cNvPr id="3" name="图片 34" descr="DSC_5306">
            <a:extLst>
              <a:ext uri="{FF2B5EF4-FFF2-40B4-BE49-F238E27FC236}">
                <a16:creationId xmlns:a16="http://schemas.microsoft.com/office/drawing/2014/main" id="{B0B73840-87B3-5102-63C9-9810CD92B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62628" y="1606211"/>
            <a:ext cx="5153977" cy="4451257"/>
          </a:xfrm>
          <a:prstGeom prst="rect">
            <a:avLst/>
          </a:prstGeom>
        </p:spPr>
      </p:pic>
      <p:pic>
        <p:nvPicPr>
          <p:cNvPr id="4" name="图片 35" descr="IMG_4347">
            <a:extLst>
              <a:ext uri="{FF2B5EF4-FFF2-40B4-BE49-F238E27FC236}">
                <a16:creationId xmlns:a16="http://schemas.microsoft.com/office/drawing/2014/main" id="{5A2A193C-4C47-8D68-0191-1CA79C2B6C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02375" y="5500914"/>
            <a:ext cx="4559514" cy="455951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AC75CE7-17A5-8A90-F1F6-EC137FBC78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37964" y="6076260"/>
            <a:ext cx="4878641" cy="34775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Промэлектроника 2021</Template>
  <TotalTime>4434</TotalTime>
  <Words>190</Words>
  <Application>Microsoft Office PowerPoint</Application>
  <PresentationFormat>Произвольный</PresentationFormat>
  <Paragraphs>26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1" baseType="lpstr">
      <vt:lpstr>Arial</vt:lpstr>
      <vt:lpstr>Calibri</vt:lpstr>
      <vt:lpstr>Montserrat</vt:lpstr>
      <vt:lpstr>Montserrat Light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Коршунов Денис</dc:creator>
  <dc:description/>
  <cp:lastModifiedBy>Никита Калугин</cp:lastModifiedBy>
  <cp:revision>24</cp:revision>
  <dcterms:created xsi:type="dcterms:W3CDTF">2021-05-27T07:34:49Z</dcterms:created>
  <dcterms:modified xsi:type="dcterms:W3CDTF">2023-03-29T12:49:57Z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2021-05-26T00:00:00Z</vt:filetime>
  </property>
  <property fmtid="{D5CDD505-2E9C-101B-9397-08002B2CF9AE}" pid="3" name="Creator">
    <vt:lpwstr>Adobe InDesign 16.2 (Windows)</vt:lpwstr>
  </property>
  <property fmtid="{D5CDD505-2E9C-101B-9397-08002B2CF9AE}" pid="4" name="LastSaved">
    <vt:filetime>2021-05-26T00:00:00Z</vt:filetime>
  </property>
  <property fmtid="{D5CDD505-2E9C-101B-9397-08002B2CF9AE}" pid="5" name="PresentationFormat">
    <vt:lpwstr>Произвольный</vt:lpwstr>
  </property>
  <property fmtid="{D5CDD505-2E9C-101B-9397-08002B2CF9AE}" pid="6" name="Slides">
    <vt:i4>9</vt:i4>
  </property>
</Properties>
</file>