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3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806803"/>
            <a:ext cx="10491470" cy="2029370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1" y="7320765"/>
            <a:ext cx="7806055" cy="951957"/>
          </a:xfrm>
          <a:prstGeom prst="rect">
            <a:avLst/>
          </a:prstGeom>
        </p:spPr>
      </p:pic>
      <p:sp>
        <p:nvSpPr>
          <p:cNvPr id="4" name="AutoShape 2" descr="JOYIN CO., 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56" y="4313012"/>
            <a:ext cx="534916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Joyin</a:t>
            </a:r>
            <a:r>
              <a:rPr lang="en-US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 Co.</a:t>
            </a:r>
            <a:r>
              <a:rPr lang="ru-RU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, </a:t>
            </a:r>
            <a:r>
              <a:rPr lang="en-US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LTD 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2" name="object 38">
            <a:extLst>
              <a:ext uri="{FF2B5EF4-FFF2-40B4-BE49-F238E27FC236}">
                <a16:creationId xmlns:a16="http://schemas.microsoft.com/office/drawing/2014/main" id="{48E7DC99-F3E3-8506-9882-E1116C1F2275}"/>
              </a:ext>
            </a:extLst>
          </p:cNvPr>
          <p:cNvSpPr/>
          <p:nvPr/>
        </p:nvSpPr>
        <p:spPr>
          <a:xfrm>
            <a:off x="1" y="1649955"/>
            <a:ext cx="7553232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9">
            <a:extLst>
              <a:ext uri="{FF2B5EF4-FFF2-40B4-BE49-F238E27FC236}">
                <a16:creationId xmlns:a16="http://schemas.microsoft.com/office/drawing/2014/main" id="{642702B6-3538-1F48-E8C8-DCCBBEB2C86D}"/>
              </a:ext>
            </a:extLst>
          </p:cNvPr>
          <p:cNvSpPr txBox="1"/>
          <p:nvPr/>
        </p:nvSpPr>
        <p:spPr>
          <a:xfrm>
            <a:off x="791910" y="3697620"/>
            <a:ext cx="6420476" cy="63559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Компания JOYIN занимается разработкой и производством надежных высококачественных электронных компонентов с 1984 года.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Месторасположение: Тайвань, Китай.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Качество, продукции подтверждено международными сертификатами и проверено временем.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Продукция JOYIN успешно применяется в качестве замены ушедшей с российского рынка продукции европейских производителей.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sz="2000" dirty="0">
              <a:latin typeface="Montserrat"/>
              <a:cs typeface="Montserrat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A59FEBF-3097-3F1F-97D5-03DA1BAAE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63" y="1649955"/>
            <a:ext cx="11764567" cy="428916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3C5426-B35A-A16F-032E-029ACB84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63" y="6209569"/>
            <a:ext cx="11764571" cy="428916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B2B1A0-F35C-1F84-2492-48597C01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8" y="1988440"/>
            <a:ext cx="3425093" cy="1204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650274"/>
            <a:ext cx="8855073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99098" y="4168625"/>
            <a:ext cx="7424709" cy="4503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Линейка продуктов: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ru-RU" sz="20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варисторы (MOV),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многослойные варисторы,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NTC-термисторы,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температурные датчики,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защитные диоды (ESD-</a:t>
            </a:r>
            <a:r>
              <a:rPr lang="ru-RU" sz="2000" spc="10" dirty="0" err="1">
                <a:solidFill>
                  <a:srgbClr val="FFFFFF"/>
                </a:solidFill>
                <a:latin typeface="Montserrat"/>
                <a:cs typeface="Montserrat"/>
              </a:rPr>
              <a:t>суппрессоры</a:t>
            </a: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),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ru-RU" sz="2000" spc="10" dirty="0">
                <a:solidFill>
                  <a:srgbClr val="FFFFFF"/>
                </a:solidFill>
                <a:latin typeface="Montserrat"/>
                <a:cs typeface="Montserrat"/>
              </a:rPr>
              <a:t> - материалы для изготовления электронных компонентов.</a:t>
            </a:r>
            <a:endParaRPr sz="2000" dirty="0"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Joyin</a:t>
            </a:r>
            <a:r>
              <a:rPr lang="en-US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 Co., LTD </a:t>
            </a:r>
            <a:endParaRPr lang="en-US" sz="2400" dirty="0">
              <a:latin typeface="Montserrat Light"/>
              <a:cs typeface="Montserrat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E649FE-4AB9-F904-374F-5D6459D2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407" y="1678804"/>
            <a:ext cx="4826490" cy="250215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E378AEF-97B0-0A18-6E61-7E8FA2A37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249" y="1680323"/>
            <a:ext cx="4823559" cy="250063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11AA29B-117C-340F-EE12-2074C49CA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1" y="4591846"/>
            <a:ext cx="4826492" cy="250215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4D8FE3B-E12C-A8FB-B1E7-02A9F4127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960" y="4591845"/>
            <a:ext cx="4823561" cy="2500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B87842A-88B8-3B4B-6691-D1F8F3B04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141" y="7455744"/>
            <a:ext cx="4788822" cy="248262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62F7E66-84C5-E04D-27E2-B0E6BDBF64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17" y="7452248"/>
            <a:ext cx="4788822" cy="248262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980ACB7-DBEE-54FA-D065-6ACB1BC28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7" y="2000839"/>
            <a:ext cx="3425093" cy="12048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8481</TotalTime>
  <Words>97</Words>
  <Application>Microsoft Office PowerPoint</Application>
  <PresentationFormat>Произвольный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Montserrat</vt:lpstr>
      <vt:lpstr>Montserrat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Курцев Сергей Евгеньевич</cp:lastModifiedBy>
  <cp:revision>5</cp:revision>
  <dcterms:created xsi:type="dcterms:W3CDTF">2021-05-27T07:34:49Z</dcterms:created>
  <dcterms:modified xsi:type="dcterms:W3CDTF">2023-04-10T06:11:40Z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