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47" d="100"/>
          <a:sy n="47" d="100"/>
        </p:scale>
        <p:origin x="59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424940"/>
          </a:xfrm>
          <a:custGeom>
            <a:avLst/>
            <a:gdLst/>
            <a:ahLst/>
            <a:cxnLst/>
            <a:rect l="l" t="t" r="r" b="b"/>
            <a:pathLst>
              <a:path w="20104100" h="1424940">
                <a:moveTo>
                  <a:pt x="0" y="1424700"/>
                </a:moveTo>
                <a:lnTo>
                  <a:pt x="20104099" y="1424700"/>
                </a:lnTo>
                <a:lnTo>
                  <a:pt x="20104099" y="0"/>
                </a:lnTo>
                <a:lnTo>
                  <a:pt x="0" y="0"/>
                </a:lnTo>
                <a:lnTo>
                  <a:pt x="0" y="142470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web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C933C08-038D-4800-8C31-1DDEAF7C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04100" cy="113086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7571685"/>
            <a:ext cx="20104100" cy="3736975"/>
          </a:xfrm>
          <a:custGeom>
            <a:avLst/>
            <a:gdLst/>
            <a:ahLst/>
            <a:cxnLst/>
            <a:rect l="l" t="t" r="r" b="b"/>
            <a:pathLst>
              <a:path w="20104100" h="3736975">
                <a:moveTo>
                  <a:pt x="0" y="3736870"/>
                </a:moveTo>
                <a:lnTo>
                  <a:pt x="20104099" y="3736870"/>
                </a:lnTo>
                <a:lnTo>
                  <a:pt x="20104099" y="0"/>
                </a:lnTo>
                <a:lnTo>
                  <a:pt x="0" y="0"/>
                </a:lnTo>
                <a:lnTo>
                  <a:pt x="0" y="373687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87217" y="9110626"/>
            <a:ext cx="5895975" cy="1828800"/>
          </a:xfrm>
          <a:custGeom>
            <a:avLst/>
            <a:gdLst/>
            <a:ahLst/>
            <a:cxnLst/>
            <a:rect l="l" t="t" r="r" b="b"/>
            <a:pathLst>
              <a:path w="5895975" h="1828800">
                <a:moveTo>
                  <a:pt x="3251118" y="1816100"/>
                </a:moveTo>
                <a:lnTo>
                  <a:pt x="2644806" y="1816100"/>
                </a:lnTo>
                <a:lnTo>
                  <a:pt x="2694826" y="1828800"/>
                </a:lnTo>
                <a:lnTo>
                  <a:pt x="3201099" y="1828800"/>
                </a:lnTo>
                <a:lnTo>
                  <a:pt x="3251118" y="1816100"/>
                </a:lnTo>
                <a:close/>
              </a:path>
              <a:path w="5895975" h="1828800">
                <a:moveTo>
                  <a:pt x="3399862" y="1803400"/>
                </a:moveTo>
                <a:lnTo>
                  <a:pt x="2496063" y="1803400"/>
                </a:lnTo>
                <a:lnTo>
                  <a:pt x="2545419" y="1816100"/>
                </a:lnTo>
                <a:lnTo>
                  <a:pt x="3350505" y="1816100"/>
                </a:lnTo>
                <a:lnTo>
                  <a:pt x="3399862" y="1803400"/>
                </a:lnTo>
                <a:close/>
              </a:path>
              <a:path w="5895975" h="1828800">
                <a:moveTo>
                  <a:pt x="2740122" y="1765300"/>
                </a:moveTo>
                <a:lnTo>
                  <a:pt x="2301019" y="1765300"/>
                </a:lnTo>
                <a:lnTo>
                  <a:pt x="2446939" y="1803400"/>
                </a:lnTo>
                <a:lnTo>
                  <a:pt x="3448985" y="1803400"/>
                </a:lnTo>
                <a:lnTo>
                  <a:pt x="3546513" y="1778000"/>
                </a:lnTo>
                <a:lnTo>
                  <a:pt x="2791767" y="1778000"/>
                </a:lnTo>
                <a:lnTo>
                  <a:pt x="2740122" y="1765300"/>
                </a:lnTo>
                <a:close/>
              </a:path>
              <a:path w="5895975" h="1828800">
                <a:moveTo>
                  <a:pt x="3594905" y="1765300"/>
                </a:moveTo>
                <a:lnTo>
                  <a:pt x="3155802" y="1765300"/>
                </a:lnTo>
                <a:lnTo>
                  <a:pt x="3104157" y="1778000"/>
                </a:lnTo>
                <a:lnTo>
                  <a:pt x="3546513" y="1778000"/>
                </a:lnTo>
                <a:lnTo>
                  <a:pt x="3594905" y="1765300"/>
                </a:lnTo>
                <a:close/>
              </a:path>
              <a:path w="5895975" h="1828800">
                <a:moveTo>
                  <a:pt x="64165" y="0"/>
                </a:moveTo>
                <a:lnTo>
                  <a:pt x="0" y="0"/>
                </a:lnTo>
                <a:lnTo>
                  <a:pt x="21372" y="38100"/>
                </a:lnTo>
                <a:lnTo>
                  <a:pt x="43347" y="76200"/>
                </a:lnTo>
                <a:lnTo>
                  <a:pt x="65920" y="127000"/>
                </a:lnTo>
                <a:lnTo>
                  <a:pt x="89084" y="165100"/>
                </a:lnTo>
                <a:lnTo>
                  <a:pt x="112835" y="203200"/>
                </a:lnTo>
                <a:lnTo>
                  <a:pt x="137166" y="241300"/>
                </a:lnTo>
                <a:lnTo>
                  <a:pt x="162071" y="292100"/>
                </a:lnTo>
                <a:lnTo>
                  <a:pt x="187546" y="330200"/>
                </a:lnTo>
                <a:lnTo>
                  <a:pt x="213585" y="368300"/>
                </a:lnTo>
                <a:lnTo>
                  <a:pt x="240181" y="406400"/>
                </a:lnTo>
                <a:lnTo>
                  <a:pt x="267330" y="444500"/>
                </a:lnTo>
                <a:lnTo>
                  <a:pt x="295026" y="482600"/>
                </a:lnTo>
                <a:lnTo>
                  <a:pt x="323262" y="520700"/>
                </a:lnTo>
                <a:lnTo>
                  <a:pt x="352035" y="558800"/>
                </a:lnTo>
                <a:lnTo>
                  <a:pt x="381337" y="596900"/>
                </a:lnTo>
                <a:lnTo>
                  <a:pt x="411163" y="635000"/>
                </a:lnTo>
                <a:lnTo>
                  <a:pt x="441508" y="673100"/>
                </a:lnTo>
                <a:lnTo>
                  <a:pt x="472367" y="711200"/>
                </a:lnTo>
                <a:lnTo>
                  <a:pt x="503733" y="736600"/>
                </a:lnTo>
                <a:lnTo>
                  <a:pt x="535600" y="774700"/>
                </a:lnTo>
                <a:lnTo>
                  <a:pt x="567964" y="812800"/>
                </a:lnTo>
                <a:lnTo>
                  <a:pt x="600818" y="850900"/>
                </a:lnTo>
                <a:lnTo>
                  <a:pt x="634158" y="876300"/>
                </a:lnTo>
                <a:lnTo>
                  <a:pt x="667977" y="914400"/>
                </a:lnTo>
                <a:lnTo>
                  <a:pt x="702270" y="952500"/>
                </a:lnTo>
                <a:lnTo>
                  <a:pt x="737030" y="977900"/>
                </a:lnTo>
                <a:lnTo>
                  <a:pt x="772254" y="1016000"/>
                </a:lnTo>
                <a:lnTo>
                  <a:pt x="844066" y="1066800"/>
                </a:lnTo>
                <a:lnTo>
                  <a:pt x="880644" y="1104900"/>
                </a:lnTo>
                <a:lnTo>
                  <a:pt x="955113" y="1155700"/>
                </a:lnTo>
                <a:lnTo>
                  <a:pt x="992994" y="1193800"/>
                </a:lnTo>
                <a:lnTo>
                  <a:pt x="1070020" y="1244600"/>
                </a:lnTo>
                <a:lnTo>
                  <a:pt x="1188636" y="1320800"/>
                </a:lnTo>
                <a:lnTo>
                  <a:pt x="1310809" y="1397000"/>
                </a:lnTo>
                <a:lnTo>
                  <a:pt x="1436387" y="1473200"/>
                </a:lnTo>
                <a:lnTo>
                  <a:pt x="1478977" y="1485900"/>
                </a:lnTo>
                <a:lnTo>
                  <a:pt x="1565218" y="1536700"/>
                </a:lnTo>
                <a:lnTo>
                  <a:pt x="1608859" y="1549400"/>
                </a:lnTo>
                <a:lnTo>
                  <a:pt x="1652839" y="1574800"/>
                </a:lnTo>
                <a:lnTo>
                  <a:pt x="1741794" y="1600200"/>
                </a:lnTo>
                <a:lnTo>
                  <a:pt x="1786757" y="1625600"/>
                </a:lnTo>
                <a:lnTo>
                  <a:pt x="1877629" y="1651000"/>
                </a:lnTo>
                <a:lnTo>
                  <a:pt x="1923525" y="1676400"/>
                </a:lnTo>
                <a:lnTo>
                  <a:pt x="2252881" y="1765300"/>
                </a:lnTo>
                <a:lnTo>
                  <a:pt x="2637496" y="1765300"/>
                </a:lnTo>
                <a:lnTo>
                  <a:pt x="2586529" y="1752600"/>
                </a:lnTo>
                <a:lnTo>
                  <a:pt x="2535800" y="1752600"/>
                </a:lnTo>
                <a:lnTo>
                  <a:pt x="2485317" y="1739900"/>
                </a:lnTo>
                <a:lnTo>
                  <a:pt x="2435084" y="1739900"/>
                </a:lnTo>
                <a:lnTo>
                  <a:pt x="2335397" y="1714500"/>
                </a:lnTo>
                <a:lnTo>
                  <a:pt x="2285955" y="1714500"/>
                </a:lnTo>
                <a:lnTo>
                  <a:pt x="1947937" y="1625600"/>
                </a:lnTo>
                <a:lnTo>
                  <a:pt x="1900878" y="1600200"/>
                </a:lnTo>
                <a:lnTo>
                  <a:pt x="1807742" y="1574800"/>
                </a:lnTo>
                <a:lnTo>
                  <a:pt x="1761679" y="1549400"/>
                </a:lnTo>
                <a:lnTo>
                  <a:pt x="1715960" y="1536700"/>
                </a:lnTo>
                <a:lnTo>
                  <a:pt x="1670592" y="1511300"/>
                </a:lnTo>
                <a:lnTo>
                  <a:pt x="1625581" y="1498600"/>
                </a:lnTo>
                <a:lnTo>
                  <a:pt x="1536655" y="1447800"/>
                </a:lnTo>
                <a:lnTo>
                  <a:pt x="1492752" y="1435100"/>
                </a:lnTo>
                <a:lnTo>
                  <a:pt x="1363360" y="1358900"/>
                </a:lnTo>
                <a:lnTo>
                  <a:pt x="1237573" y="1282700"/>
                </a:lnTo>
                <a:lnTo>
                  <a:pt x="1115560" y="1206500"/>
                </a:lnTo>
                <a:lnTo>
                  <a:pt x="1036398" y="1155700"/>
                </a:lnTo>
                <a:lnTo>
                  <a:pt x="997489" y="1117600"/>
                </a:lnTo>
                <a:lnTo>
                  <a:pt x="921048" y="1066800"/>
                </a:lnTo>
                <a:lnTo>
                  <a:pt x="883528" y="1028700"/>
                </a:lnTo>
                <a:lnTo>
                  <a:pt x="846483" y="1003300"/>
                </a:lnTo>
                <a:lnTo>
                  <a:pt x="809920" y="965200"/>
                </a:lnTo>
                <a:lnTo>
                  <a:pt x="773844" y="939800"/>
                </a:lnTo>
                <a:lnTo>
                  <a:pt x="738263" y="901700"/>
                </a:lnTo>
                <a:lnTo>
                  <a:pt x="703182" y="863600"/>
                </a:lnTo>
                <a:lnTo>
                  <a:pt x="668607" y="838200"/>
                </a:lnTo>
                <a:lnTo>
                  <a:pt x="634060" y="800100"/>
                </a:lnTo>
                <a:lnTo>
                  <a:pt x="600048" y="762000"/>
                </a:lnTo>
                <a:lnTo>
                  <a:pt x="566578" y="723900"/>
                </a:lnTo>
                <a:lnTo>
                  <a:pt x="533656" y="685800"/>
                </a:lnTo>
                <a:lnTo>
                  <a:pt x="501289" y="647700"/>
                </a:lnTo>
                <a:lnTo>
                  <a:pt x="469484" y="609600"/>
                </a:lnTo>
                <a:lnTo>
                  <a:pt x="438246" y="571500"/>
                </a:lnTo>
                <a:lnTo>
                  <a:pt x="407582" y="533400"/>
                </a:lnTo>
                <a:lnTo>
                  <a:pt x="377499" y="495300"/>
                </a:lnTo>
                <a:lnTo>
                  <a:pt x="348003" y="457200"/>
                </a:lnTo>
                <a:lnTo>
                  <a:pt x="319101" y="419100"/>
                </a:lnTo>
                <a:lnTo>
                  <a:pt x="290799" y="381000"/>
                </a:lnTo>
                <a:lnTo>
                  <a:pt x="263104" y="342900"/>
                </a:lnTo>
                <a:lnTo>
                  <a:pt x="236023" y="292100"/>
                </a:lnTo>
                <a:lnTo>
                  <a:pt x="209560" y="254000"/>
                </a:lnTo>
                <a:lnTo>
                  <a:pt x="183725" y="215900"/>
                </a:lnTo>
                <a:lnTo>
                  <a:pt x="158521" y="165100"/>
                </a:lnTo>
                <a:lnTo>
                  <a:pt x="133957" y="127000"/>
                </a:lnTo>
                <a:lnTo>
                  <a:pt x="110039" y="88900"/>
                </a:lnTo>
                <a:lnTo>
                  <a:pt x="86773" y="38100"/>
                </a:lnTo>
                <a:lnTo>
                  <a:pt x="64165" y="0"/>
                </a:lnTo>
                <a:close/>
              </a:path>
              <a:path w="5895975" h="1828800">
                <a:moveTo>
                  <a:pt x="5895925" y="0"/>
                </a:moveTo>
                <a:lnTo>
                  <a:pt x="5831759" y="0"/>
                </a:lnTo>
                <a:lnTo>
                  <a:pt x="5809152" y="38100"/>
                </a:lnTo>
                <a:lnTo>
                  <a:pt x="5785885" y="88900"/>
                </a:lnTo>
                <a:lnTo>
                  <a:pt x="5761967" y="127000"/>
                </a:lnTo>
                <a:lnTo>
                  <a:pt x="5737403" y="165100"/>
                </a:lnTo>
                <a:lnTo>
                  <a:pt x="5712200" y="215900"/>
                </a:lnTo>
                <a:lnTo>
                  <a:pt x="5686364" y="254000"/>
                </a:lnTo>
                <a:lnTo>
                  <a:pt x="5659902" y="292100"/>
                </a:lnTo>
                <a:lnTo>
                  <a:pt x="5632820" y="342900"/>
                </a:lnTo>
                <a:lnTo>
                  <a:pt x="5605125" y="381000"/>
                </a:lnTo>
                <a:lnTo>
                  <a:pt x="5576823" y="419100"/>
                </a:lnTo>
                <a:lnTo>
                  <a:pt x="5547921" y="457200"/>
                </a:lnTo>
                <a:lnTo>
                  <a:pt x="5518425" y="495300"/>
                </a:lnTo>
                <a:lnTo>
                  <a:pt x="5488342" y="533400"/>
                </a:lnTo>
                <a:lnTo>
                  <a:pt x="5457679" y="571500"/>
                </a:lnTo>
                <a:lnTo>
                  <a:pt x="5426441" y="609600"/>
                </a:lnTo>
                <a:lnTo>
                  <a:pt x="5394635" y="647700"/>
                </a:lnTo>
                <a:lnTo>
                  <a:pt x="5362268" y="685800"/>
                </a:lnTo>
                <a:lnTo>
                  <a:pt x="5329346" y="723900"/>
                </a:lnTo>
                <a:lnTo>
                  <a:pt x="5295876" y="762000"/>
                </a:lnTo>
                <a:lnTo>
                  <a:pt x="5261864" y="800100"/>
                </a:lnTo>
                <a:lnTo>
                  <a:pt x="5227317" y="838200"/>
                </a:lnTo>
                <a:lnTo>
                  <a:pt x="5192742" y="863600"/>
                </a:lnTo>
                <a:lnTo>
                  <a:pt x="5157661" y="901700"/>
                </a:lnTo>
                <a:lnTo>
                  <a:pt x="5122080" y="939800"/>
                </a:lnTo>
                <a:lnTo>
                  <a:pt x="5086004" y="965200"/>
                </a:lnTo>
                <a:lnTo>
                  <a:pt x="5049441" y="1003300"/>
                </a:lnTo>
                <a:lnTo>
                  <a:pt x="5012397" y="1028700"/>
                </a:lnTo>
                <a:lnTo>
                  <a:pt x="4974876" y="1066800"/>
                </a:lnTo>
                <a:lnTo>
                  <a:pt x="4898435" y="1117600"/>
                </a:lnTo>
                <a:lnTo>
                  <a:pt x="4859526" y="1155700"/>
                </a:lnTo>
                <a:lnTo>
                  <a:pt x="4780364" y="1206500"/>
                </a:lnTo>
                <a:lnTo>
                  <a:pt x="4658351" y="1282700"/>
                </a:lnTo>
                <a:lnTo>
                  <a:pt x="4532564" y="1358900"/>
                </a:lnTo>
                <a:lnTo>
                  <a:pt x="4403172" y="1435100"/>
                </a:lnTo>
                <a:lnTo>
                  <a:pt x="4359269" y="1447800"/>
                </a:lnTo>
                <a:lnTo>
                  <a:pt x="4270343" y="1498600"/>
                </a:lnTo>
                <a:lnTo>
                  <a:pt x="4225332" y="1511300"/>
                </a:lnTo>
                <a:lnTo>
                  <a:pt x="4179964" y="1536700"/>
                </a:lnTo>
                <a:lnTo>
                  <a:pt x="4134245" y="1549400"/>
                </a:lnTo>
                <a:lnTo>
                  <a:pt x="4088182" y="1574800"/>
                </a:lnTo>
                <a:lnTo>
                  <a:pt x="3995046" y="1600200"/>
                </a:lnTo>
                <a:lnTo>
                  <a:pt x="3947987" y="1625600"/>
                </a:lnTo>
                <a:lnTo>
                  <a:pt x="3609969" y="1714500"/>
                </a:lnTo>
                <a:lnTo>
                  <a:pt x="3560527" y="1714500"/>
                </a:lnTo>
                <a:lnTo>
                  <a:pt x="3460840" y="1739900"/>
                </a:lnTo>
                <a:lnTo>
                  <a:pt x="3410608" y="1739900"/>
                </a:lnTo>
                <a:lnTo>
                  <a:pt x="3360124" y="1752600"/>
                </a:lnTo>
                <a:lnTo>
                  <a:pt x="3309395" y="1752600"/>
                </a:lnTo>
                <a:lnTo>
                  <a:pt x="3258428" y="1765300"/>
                </a:lnTo>
                <a:lnTo>
                  <a:pt x="3643043" y="1765300"/>
                </a:lnTo>
                <a:lnTo>
                  <a:pt x="3972399" y="1676400"/>
                </a:lnTo>
                <a:lnTo>
                  <a:pt x="4018296" y="1651000"/>
                </a:lnTo>
                <a:lnTo>
                  <a:pt x="4109167" y="1625600"/>
                </a:lnTo>
                <a:lnTo>
                  <a:pt x="4154130" y="1600200"/>
                </a:lnTo>
                <a:lnTo>
                  <a:pt x="4243085" y="1574800"/>
                </a:lnTo>
                <a:lnTo>
                  <a:pt x="4287065" y="1549400"/>
                </a:lnTo>
                <a:lnTo>
                  <a:pt x="4330706" y="1536700"/>
                </a:lnTo>
                <a:lnTo>
                  <a:pt x="4416948" y="1485900"/>
                </a:lnTo>
                <a:lnTo>
                  <a:pt x="4459538" y="1473200"/>
                </a:lnTo>
                <a:lnTo>
                  <a:pt x="4585116" y="1397000"/>
                </a:lnTo>
                <a:lnTo>
                  <a:pt x="4707288" y="1320800"/>
                </a:lnTo>
                <a:lnTo>
                  <a:pt x="4825904" y="1244600"/>
                </a:lnTo>
                <a:lnTo>
                  <a:pt x="4902930" y="1193800"/>
                </a:lnTo>
                <a:lnTo>
                  <a:pt x="4940811" y="1155700"/>
                </a:lnTo>
                <a:lnTo>
                  <a:pt x="5015281" y="1104900"/>
                </a:lnTo>
                <a:lnTo>
                  <a:pt x="5051858" y="1066800"/>
                </a:lnTo>
                <a:lnTo>
                  <a:pt x="5123670" y="1016000"/>
                </a:lnTo>
                <a:lnTo>
                  <a:pt x="5158894" y="977900"/>
                </a:lnTo>
                <a:lnTo>
                  <a:pt x="5193655" y="952500"/>
                </a:lnTo>
                <a:lnTo>
                  <a:pt x="5227947" y="914400"/>
                </a:lnTo>
                <a:lnTo>
                  <a:pt x="5261766" y="876300"/>
                </a:lnTo>
                <a:lnTo>
                  <a:pt x="5295106" y="850900"/>
                </a:lnTo>
                <a:lnTo>
                  <a:pt x="5327960" y="812800"/>
                </a:lnTo>
                <a:lnTo>
                  <a:pt x="5360324" y="774700"/>
                </a:lnTo>
                <a:lnTo>
                  <a:pt x="5392192" y="736600"/>
                </a:lnTo>
                <a:lnTo>
                  <a:pt x="5423557" y="711200"/>
                </a:lnTo>
                <a:lnTo>
                  <a:pt x="5454416" y="673100"/>
                </a:lnTo>
                <a:lnTo>
                  <a:pt x="5484761" y="635000"/>
                </a:lnTo>
                <a:lnTo>
                  <a:pt x="5514587" y="596900"/>
                </a:lnTo>
                <a:lnTo>
                  <a:pt x="5543890" y="558800"/>
                </a:lnTo>
                <a:lnTo>
                  <a:pt x="5572662" y="520700"/>
                </a:lnTo>
                <a:lnTo>
                  <a:pt x="5600899" y="482600"/>
                </a:lnTo>
                <a:lnTo>
                  <a:pt x="5628594" y="444500"/>
                </a:lnTo>
                <a:lnTo>
                  <a:pt x="5655743" y="406400"/>
                </a:lnTo>
                <a:lnTo>
                  <a:pt x="5682339" y="368300"/>
                </a:lnTo>
                <a:lnTo>
                  <a:pt x="5708378" y="330200"/>
                </a:lnTo>
                <a:lnTo>
                  <a:pt x="5733853" y="292100"/>
                </a:lnTo>
                <a:lnTo>
                  <a:pt x="5758758" y="241300"/>
                </a:lnTo>
                <a:lnTo>
                  <a:pt x="5783089" y="203200"/>
                </a:lnTo>
                <a:lnTo>
                  <a:pt x="5806840" y="165100"/>
                </a:lnTo>
                <a:lnTo>
                  <a:pt x="5830004" y="127000"/>
                </a:lnTo>
                <a:lnTo>
                  <a:pt x="5852577" y="76200"/>
                </a:lnTo>
                <a:lnTo>
                  <a:pt x="5874552" y="38100"/>
                </a:lnTo>
                <a:lnTo>
                  <a:pt x="5895925" y="0"/>
                </a:lnTo>
                <a:close/>
              </a:path>
              <a:path w="5895975" h="1828800">
                <a:moveTo>
                  <a:pt x="3205967" y="1397000"/>
                </a:moveTo>
                <a:lnTo>
                  <a:pt x="2693622" y="1397000"/>
                </a:lnTo>
                <a:lnTo>
                  <a:pt x="2744382" y="1409700"/>
                </a:lnTo>
                <a:lnTo>
                  <a:pt x="3155207" y="1409700"/>
                </a:lnTo>
                <a:lnTo>
                  <a:pt x="3205967" y="1397000"/>
                </a:lnTo>
                <a:close/>
              </a:path>
              <a:path w="5895975" h="1828800">
                <a:moveTo>
                  <a:pt x="3406399" y="1371600"/>
                </a:moveTo>
                <a:lnTo>
                  <a:pt x="2493190" y="1371600"/>
                </a:lnTo>
                <a:lnTo>
                  <a:pt x="2592870" y="1397000"/>
                </a:lnTo>
                <a:lnTo>
                  <a:pt x="3306719" y="1397000"/>
                </a:lnTo>
                <a:lnTo>
                  <a:pt x="3406399" y="1371600"/>
                </a:lnTo>
                <a:close/>
              </a:path>
              <a:path w="5895975" h="1828800">
                <a:moveTo>
                  <a:pt x="546517" y="0"/>
                </a:moveTo>
                <a:lnTo>
                  <a:pt x="479639" y="0"/>
                </a:lnTo>
                <a:lnTo>
                  <a:pt x="504398" y="38100"/>
                </a:lnTo>
                <a:lnTo>
                  <a:pt x="529833" y="76200"/>
                </a:lnTo>
                <a:lnTo>
                  <a:pt x="555935" y="114300"/>
                </a:lnTo>
                <a:lnTo>
                  <a:pt x="582698" y="165100"/>
                </a:lnTo>
                <a:lnTo>
                  <a:pt x="610114" y="203200"/>
                </a:lnTo>
                <a:lnTo>
                  <a:pt x="638174" y="241300"/>
                </a:lnTo>
                <a:lnTo>
                  <a:pt x="666872" y="279400"/>
                </a:lnTo>
                <a:lnTo>
                  <a:pt x="696200" y="317500"/>
                </a:lnTo>
                <a:lnTo>
                  <a:pt x="726149" y="355600"/>
                </a:lnTo>
                <a:lnTo>
                  <a:pt x="756712" y="393700"/>
                </a:lnTo>
                <a:lnTo>
                  <a:pt x="787882" y="431800"/>
                </a:lnTo>
                <a:lnTo>
                  <a:pt x="819651" y="457200"/>
                </a:lnTo>
                <a:lnTo>
                  <a:pt x="852011" y="495300"/>
                </a:lnTo>
                <a:lnTo>
                  <a:pt x="884955" y="533400"/>
                </a:lnTo>
                <a:lnTo>
                  <a:pt x="918474" y="571500"/>
                </a:lnTo>
                <a:lnTo>
                  <a:pt x="952561" y="596900"/>
                </a:lnTo>
                <a:lnTo>
                  <a:pt x="987209" y="635000"/>
                </a:lnTo>
                <a:lnTo>
                  <a:pt x="1022409" y="660400"/>
                </a:lnTo>
                <a:lnTo>
                  <a:pt x="1058154" y="698500"/>
                </a:lnTo>
                <a:lnTo>
                  <a:pt x="1094437" y="723900"/>
                </a:lnTo>
                <a:lnTo>
                  <a:pt x="1131250" y="762000"/>
                </a:lnTo>
                <a:lnTo>
                  <a:pt x="1168584" y="787400"/>
                </a:lnTo>
                <a:lnTo>
                  <a:pt x="1206432" y="825500"/>
                </a:lnTo>
                <a:lnTo>
                  <a:pt x="1283642" y="876300"/>
                </a:lnTo>
                <a:lnTo>
                  <a:pt x="1362816" y="927100"/>
                </a:lnTo>
                <a:lnTo>
                  <a:pt x="1403120" y="965200"/>
                </a:lnTo>
                <a:lnTo>
                  <a:pt x="1485126" y="1016000"/>
                </a:lnTo>
                <a:lnTo>
                  <a:pt x="1526812" y="1028700"/>
                </a:lnTo>
                <a:lnTo>
                  <a:pt x="1568943" y="1054100"/>
                </a:lnTo>
                <a:lnTo>
                  <a:pt x="1697930" y="1130300"/>
                </a:lnTo>
                <a:lnTo>
                  <a:pt x="1741764" y="1143000"/>
                </a:lnTo>
                <a:lnTo>
                  <a:pt x="1786005" y="1168400"/>
                </a:lnTo>
                <a:lnTo>
                  <a:pt x="1830645" y="1181100"/>
                </a:lnTo>
                <a:lnTo>
                  <a:pt x="1875677" y="1206500"/>
                </a:lnTo>
                <a:lnTo>
                  <a:pt x="1921092" y="1219200"/>
                </a:lnTo>
                <a:lnTo>
                  <a:pt x="1966882" y="1244600"/>
                </a:lnTo>
                <a:lnTo>
                  <a:pt x="2443772" y="1371600"/>
                </a:lnTo>
                <a:lnTo>
                  <a:pt x="3455817" y="1371600"/>
                </a:lnTo>
                <a:lnTo>
                  <a:pt x="3504943" y="1358900"/>
                </a:lnTo>
                <a:lnTo>
                  <a:pt x="2844692" y="1358900"/>
                </a:lnTo>
                <a:lnTo>
                  <a:pt x="2792504" y="1346200"/>
                </a:lnTo>
                <a:lnTo>
                  <a:pt x="2688897" y="1346200"/>
                </a:lnTo>
                <a:lnTo>
                  <a:pt x="2637494" y="1333500"/>
                </a:lnTo>
                <a:lnTo>
                  <a:pt x="2586370" y="1333500"/>
                </a:lnTo>
                <a:lnTo>
                  <a:pt x="2535532" y="1320800"/>
                </a:lnTo>
                <a:lnTo>
                  <a:pt x="2484990" y="1320800"/>
                </a:lnTo>
                <a:lnTo>
                  <a:pt x="2335222" y="1282700"/>
                </a:lnTo>
                <a:lnTo>
                  <a:pt x="2285946" y="1282700"/>
                </a:lnTo>
                <a:lnTo>
                  <a:pt x="2237008" y="1270000"/>
                </a:lnTo>
                <a:lnTo>
                  <a:pt x="2188415" y="1244600"/>
                </a:lnTo>
                <a:lnTo>
                  <a:pt x="1997675" y="1193800"/>
                </a:lnTo>
                <a:lnTo>
                  <a:pt x="1950939" y="1168400"/>
                </a:lnTo>
                <a:lnTo>
                  <a:pt x="1904600" y="1155700"/>
                </a:lnTo>
                <a:lnTo>
                  <a:pt x="1858665" y="1130300"/>
                </a:lnTo>
                <a:lnTo>
                  <a:pt x="1813145" y="1117600"/>
                </a:lnTo>
                <a:lnTo>
                  <a:pt x="1768046" y="1092200"/>
                </a:lnTo>
                <a:lnTo>
                  <a:pt x="1723377" y="1079500"/>
                </a:lnTo>
                <a:lnTo>
                  <a:pt x="1592037" y="1003300"/>
                </a:lnTo>
                <a:lnTo>
                  <a:pt x="1506783" y="952500"/>
                </a:lnTo>
                <a:lnTo>
                  <a:pt x="1423452" y="901700"/>
                </a:lnTo>
                <a:lnTo>
                  <a:pt x="1342112" y="850900"/>
                </a:lnTo>
                <a:lnTo>
                  <a:pt x="1302210" y="825500"/>
                </a:lnTo>
                <a:lnTo>
                  <a:pt x="1262830" y="787400"/>
                </a:lnTo>
                <a:lnTo>
                  <a:pt x="1185674" y="736600"/>
                </a:lnTo>
                <a:lnTo>
                  <a:pt x="1147915" y="698500"/>
                </a:lnTo>
                <a:lnTo>
                  <a:pt x="1110711" y="673100"/>
                </a:lnTo>
                <a:lnTo>
                  <a:pt x="1074074" y="635000"/>
                </a:lnTo>
                <a:lnTo>
                  <a:pt x="1038009" y="596900"/>
                </a:lnTo>
                <a:lnTo>
                  <a:pt x="1002527" y="571500"/>
                </a:lnTo>
                <a:lnTo>
                  <a:pt x="967635" y="533400"/>
                </a:lnTo>
                <a:lnTo>
                  <a:pt x="933393" y="495300"/>
                </a:lnTo>
                <a:lnTo>
                  <a:pt x="899757" y="469900"/>
                </a:lnTo>
                <a:lnTo>
                  <a:pt x="866735" y="431800"/>
                </a:lnTo>
                <a:lnTo>
                  <a:pt x="834337" y="393700"/>
                </a:lnTo>
                <a:lnTo>
                  <a:pt x="802571" y="355600"/>
                </a:lnTo>
                <a:lnTo>
                  <a:pt x="771446" y="317500"/>
                </a:lnTo>
                <a:lnTo>
                  <a:pt x="740969" y="279400"/>
                </a:lnTo>
                <a:lnTo>
                  <a:pt x="711150" y="241300"/>
                </a:lnTo>
                <a:lnTo>
                  <a:pt x="681996" y="203200"/>
                </a:lnTo>
                <a:lnTo>
                  <a:pt x="653518" y="165100"/>
                </a:lnTo>
                <a:lnTo>
                  <a:pt x="625722" y="114300"/>
                </a:lnTo>
                <a:lnTo>
                  <a:pt x="598617" y="76200"/>
                </a:lnTo>
                <a:lnTo>
                  <a:pt x="572213" y="38100"/>
                </a:lnTo>
                <a:lnTo>
                  <a:pt x="546517" y="0"/>
                </a:lnTo>
                <a:close/>
              </a:path>
              <a:path w="5895975" h="1828800">
                <a:moveTo>
                  <a:pt x="5419950" y="0"/>
                </a:moveTo>
                <a:lnTo>
                  <a:pt x="5353083" y="0"/>
                </a:lnTo>
                <a:lnTo>
                  <a:pt x="5327385" y="38100"/>
                </a:lnTo>
                <a:lnTo>
                  <a:pt x="5300978" y="76200"/>
                </a:lnTo>
                <a:lnTo>
                  <a:pt x="5273872" y="114300"/>
                </a:lnTo>
                <a:lnTo>
                  <a:pt x="5246075" y="165100"/>
                </a:lnTo>
                <a:lnTo>
                  <a:pt x="5217595" y="203200"/>
                </a:lnTo>
                <a:lnTo>
                  <a:pt x="5188441" y="241300"/>
                </a:lnTo>
                <a:lnTo>
                  <a:pt x="5158621" y="279400"/>
                </a:lnTo>
                <a:lnTo>
                  <a:pt x="5128144" y="317500"/>
                </a:lnTo>
                <a:lnTo>
                  <a:pt x="5097018" y="355600"/>
                </a:lnTo>
                <a:lnTo>
                  <a:pt x="5065252" y="393700"/>
                </a:lnTo>
                <a:lnTo>
                  <a:pt x="5032854" y="431800"/>
                </a:lnTo>
                <a:lnTo>
                  <a:pt x="4999833" y="469900"/>
                </a:lnTo>
                <a:lnTo>
                  <a:pt x="4966196" y="495300"/>
                </a:lnTo>
                <a:lnTo>
                  <a:pt x="4931954" y="533400"/>
                </a:lnTo>
                <a:lnTo>
                  <a:pt x="4897063" y="571500"/>
                </a:lnTo>
                <a:lnTo>
                  <a:pt x="4861581" y="596900"/>
                </a:lnTo>
                <a:lnTo>
                  <a:pt x="4825517" y="635000"/>
                </a:lnTo>
                <a:lnTo>
                  <a:pt x="4788880" y="673100"/>
                </a:lnTo>
                <a:lnTo>
                  <a:pt x="4751677" y="698500"/>
                </a:lnTo>
                <a:lnTo>
                  <a:pt x="4713918" y="736600"/>
                </a:lnTo>
                <a:lnTo>
                  <a:pt x="4636763" y="787400"/>
                </a:lnTo>
                <a:lnTo>
                  <a:pt x="4597384" y="825500"/>
                </a:lnTo>
                <a:lnTo>
                  <a:pt x="4557481" y="850900"/>
                </a:lnTo>
                <a:lnTo>
                  <a:pt x="4476142" y="901700"/>
                </a:lnTo>
                <a:lnTo>
                  <a:pt x="4392811" y="952500"/>
                </a:lnTo>
                <a:lnTo>
                  <a:pt x="4307557" y="1003300"/>
                </a:lnTo>
                <a:lnTo>
                  <a:pt x="4176217" y="1079500"/>
                </a:lnTo>
                <a:lnTo>
                  <a:pt x="4131548" y="1092200"/>
                </a:lnTo>
                <a:lnTo>
                  <a:pt x="4086449" y="1117600"/>
                </a:lnTo>
                <a:lnTo>
                  <a:pt x="4040928" y="1130300"/>
                </a:lnTo>
                <a:lnTo>
                  <a:pt x="3994993" y="1155700"/>
                </a:lnTo>
                <a:lnTo>
                  <a:pt x="3948654" y="1168400"/>
                </a:lnTo>
                <a:lnTo>
                  <a:pt x="3901917" y="1193800"/>
                </a:lnTo>
                <a:lnTo>
                  <a:pt x="3711176" y="1244600"/>
                </a:lnTo>
                <a:lnTo>
                  <a:pt x="3662584" y="1270000"/>
                </a:lnTo>
                <a:lnTo>
                  <a:pt x="3613645" y="1282700"/>
                </a:lnTo>
                <a:lnTo>
                  <a:pt x="3564369" y="1282700"/>
                </a:lnTo>
                <a:lnTo>
                  <a:pt x="3414600" y="1320800"/>
                </a:lnTo>
                <a:lnTo>
                  <a:pt x="3364058" y="1320800"/>
                </a:lnTo>
                <a:lnTo>
                  <a:pt x="3313220" y="1333500"/>
                </a:lnTo>
                <a:lnTo>
                  <a:pt x="3262096" y="1333500"/>
                </a:lnTo>
                <a:lnTo>
                  <a:pt x="3210693" y="1346200"/>
                </a:lnTo>
                <a:lnTo>
                  <a:pt x="3107085" y="1346200"/>
                </a:lnTo>
                <a:lnTo>
                  <a:pt x="3054897" y="1358900"/>
                </a:lnTo>
                <a:lnTo>
                  <a:pt x="3504943" y="1358900"/>
                </a:lnTo>
                <a:lnTo>
                  <a:pt x="3932707" y="1244600"/>
                </a:lnTo>
                <a:lnTo>
                  <a:pt x="3978497" y="1219200"/>
                </a:lnTo>
                <a:lnTo>
                  <a:pt x="4023912" y="1206500"/>
                </a:lnTo>
                <a:lnTo>
                  <a:pt x="4068944" y="1181100"/>
                </a:lnTo>
                <a:lnTo>
                  <a:pt x="4113584" y="1168400"/>
                </a:lnTo>
                <a:lnTo>
                  <a:pt x="4157825" y="1143000"/>
                </a:lnTo>
                <a:lnTo>
                  <a:pt x="4201659" y="1130300"/>
                </a:lnTo>
                <a:lnTo>
                  <a:pt x="4330646" y="1054100"/>
                </a:lnTo>
                <a:lnTo>
                  <a:pt x="4372777" y="1028700"/>
                </a:lnTo>
                <a:lnTo>
                  <a:pt x="4414463" y="1016000"/>
                </a:lnTo>
                <a:lnTo>
                  <a:pt x="4496469" y="965200"/>
                </a:lnTo>
                <a:lnTo>
                  <a:pt x="4536773" y="927100"/>
                </a:lnTo>
                <a:lnTo>
                  <a:pt x="4615947" y="876300"/>
                </a:lnTo>
                <a:lnTo>
                  <a:pt x="4693157" y="825500"/>
                </a:lnTo>
                <a:lnTo>
                  <a:pt x="4731005" y="787400"/>
                </a:lnTo>
                <a:lnTo>
                  <a:pt x="4768339" y="762000"/>
                </a:lnTo>
                <a:lnTo>
                  <a:pt x="4805152" y="723900"/>
                </a:lnTo>
                <a:lnTo>
                  <a:pt x="4841435" y="698500"/>
                </a:lnTo>
                <a:lnTo>
                  <a:pt x="4877180" y="660400"/>
                </a:lnTo>
                <a:lnTo>
                  <a:pt x="4912380" y="635000"/>
                </a:lnTo>
                <a:lnTo>
                  <a:pt x="4947028" y="596900"/>
                </a:lnTo>
                <a:lnTo>
                  <a:pt x="4981115" y="571500"/>
                </a:lnTo>
                <a:lnTo>
                  <a:pt x="5014634" y="533400"/>
                </a:lnTo>
                <a:lnTo>
                  <a:pt x="5047578" y="495300"/>
                </a:lnTo>
                <a:lnTo>
                  <a:pt x="5079938" y="457200"/>
                </a:lnTo>
                <a:lnTo>
                  <a:pt x="5111707" y="431800"/>
                </a:lnTo>
                <a:lnTo>
                  <a:pt x="5142877" y="393700"/>
                </a:lnTo>
                <a:lnTo>
                  <a:pt x="5173440" y="355600"/>
                </a:lnTo>
                <a:lnTo>
                  <a:pt x="5203389" y="317500"/>
                </a:lnTo>
                <a:lnTo>
                  <a:pt x="5232717" y="279400"/>
                </a:lnTo>
                <a:lnTo>
                  <a:pt x="5261415" y="241300"/>
                </a:lnTo>
                <a:lnTo>
                  <a:pt x="5289475" y="203200"/>
                </a:lnTo>
                <a:lnTo>
                  <a:pt x="5316891" y="165100"/>
                </a:lnTo>
                <a:lnTo>
                  <a:pt x="5343654" y="114300"/>
                </a:lnTo>
                <a:lnTo>
                  <a:pt x="5369756" y="76200"/>
                </a:lnTo>
                <a:lnTo>
                  <a:pt x="5395191" y="38100"/>
                </a:lnTo>
                <a:lnTo>
                  <a:pt x="5419950" y="0"/>
                </a:lnTo>
                <a:close/>
              </a:path>
              <a:path w="5895975" h="1828800">
                <a:moveTo>
                  <a:pt x="3052716" y="990600"/>
                </a:moveTo>
                <a:lnTo>
                  <a:pt x="2846873" y="990600"/>
                </a:lnTo>
                <a:lnTo>
                  <a:pt x="2898203" y="1003300"/>
                </a:lnTo>
                <a:lnTo>
                  <a:pt x="3001386" y="1003300"/>
                </a:lnTo>
                <a:lnTo>
                  <a:pt x="3052716" y="990600"/>
                </a:lnTo>
                <a:close/>
              </a:path>
              <a:path w="5895975" h="1828800">
                <a:moveTo>
                  <a:pt x="3255221" y="977900"/>
                </a:moveTo>
                <a:lnTo>
                  <a:pt x="2644368" y="977900"/>
                </a:lnTo>
                <a:lnTo>
                  <a:pt x="2694551" y="990600"/>
                </a:lnTo>
                <a:lnTo>
                  <a:pt x="3205038" y="990600"/>
                </a:lnTo>
                <a:lnTo>
                  <a:pt x="3255221" y="977900"/>
                </a:lnTo>
                <a:close/>
              </a:path>
              <a:path w="5895975" h="1828800">
                <a:moveTo>
                  <a:pt x="3403848" y="952500"/>
                </a:moveTo>
                <a:lnTo>
                  <a:pt x="2495741" y="952500"/>
                </a:lnTo>
                <a:lnTo>
                  <a:pt x="2594499" y="977900"/>
                </a:lnTo>
                <a:lnTo>
                  <a:pt x="3305090" y="977900"/>
                </a:lnTo>
                <a:lnTo>
                  <a:pt x="3403848" y="952500"/>
                </a:lnTo>
                <a:close/>
              </a:path>
              <a:path w="5895975" h="1828800">
                <a:moveTo>
                  <a:pt x="1048837" y="0"/>
                </a:moveTo>
                <a:lnTo>
                  <a:pt x="977143" y="0"/>
                </a:lnTo>
                <a:lnTo>
                  <a:pt x="1005870" y="38100"/>
                </a:lnTo>
                <a:lnTo>
                  <a:pt x="1035330" y="76200"/>
                </a:lnTo>
                <a:lnTo>
                  <a:pt x="1065514" y="114300"/>
                </a:lnTo>
                <a:lnTo>
                  <a:pt x="1096410" y="152400"/>
                </a:lnTo>
                <a:lnTo>
                  <a:pt x="1128007" y="177800"/>
                </a:lnTo>
                <a:lnTo>
                  <a:pt x="1160297" y="215900"/>
                </a:lnTo>
                <a:lnTo>
                  <a:pt x="1193267" y="254000"/>
                </a:lnTo>
                <a:lnTo>
                  <a:pt x="1226907" y="292100"/>
                </a:lnTo>
                <a:lnTo>
                  <a:pt x="1261207" y="317500"/>
                </a:lnTo>
                <a:lnTo>
                  <a:pt x="1296157" y="355600"/>
                </a:lnTo>
                <a:lnTo>
                  <a:pt x="1331746" y="381000"/>
                </a:lnTo>
                <a:lnTo>
                  <a:pt x="1367963" y="419100"/>
                </a:lnTo>
                <a:lnTo>
                  <a:pt x="1404797" y="444500"/>
                </a:lnTo>
                <a:lnTo>
                  <a:pt x="1442239" y="482600"/>
                </a:lnTo>
                <a:lnTo>
                  <a:pt x="1480278" y="508000"/>
                </a:lnTo>
                <a:lnTo>
                  <a:pt x="1518904" y="533400"/>
                </a:lnTo>
                <a:lnTo>
                  <a:pt x="1597871" y="584200"/>
                </a:lnTo>
                <a:lnTo>
                  <a:pt x="1638193" y="622300"/>
                </a:lnTo>
                <a:lnTo>
                  <a:pt x="1679058" y="647700"/>
                </a:lnTo>
                <a:lnTo>
                  <a:pt x="1720458" y="660400"/>
                </a:lnTo>
                <a:lnTo>
                  <a:pt x="1804816" y="711200"/>
                </a:lnTo>
                <a:lnTo>
                  <a:pt x="1891183" y="762000"/>
                </a:lnTo>
                <a:lnTo>
                  <a:pt x="1935094" y="774700"/>
                </a:lnTo>
                <a:lnTo>
                  <a:pt x="1979476" y="800100"/>
                </a:lnTo>
                <a:lnTo>
                  <a:pt x="2024318" y="812800"/>
                </a:lnTo>
                <a:lnTo>
                  <a:pt x="2069610" y="838200"/>
                </a:lnTo>
                <a:lnTo>
                  <a:pt x="2161500" y="863600"/>
                </a:lnTo>
                <a:lnTo>
                  <a:pt x="2208078" y="889000"/>
                </a:lnTo>
                <a:lnTo>
                  <a:pt x="2446874" y="952500"/>
                </a:lnTo>
                <a:lnTo>
                  <a:pt x="3452715" y="952500"/>
                </a:lnTo>
                <a:lnTo>
                  <a:pt x="3501227" y="939800"/>
                </a:lnTo>
                <a:lnTo>
                  <a:pt x="2795029" y="939800"/>
                </a:lnTo>
                <a:lnTo>
                  <a:pt x="2744012" y="927100"/>
                </a:lnTo>
                <a:lnTo>
                  <a:pt x="2642904" y="927100"/>
                </a:lnTo>
                <a:lnTo>
                  <a:pt x="2543104" y="901700"/>
                </a:lnTo>
                <a:lnTo>
                  <a:pt x="2493722" y="901700"/>
                </a:lnTo>
                <a:lnTo>
                  <a:pt x="2205384" y="825500"/>
                </a:lnTo>
                <a:lnTo>
                  <a:pt x="2158757" y="800100"/>
                </a:lnTo>
                <a:lnTo>
                  <a:pt x="2066829" y="774700"/>
                </a:lnTo>
                <a:lnTo>
                  <a:pt x="2021551" y="749300"/>
                </a:lnTo>
                <a:lnTo>
                  <a:pt x="1976743" y="736600"/>
                </a:lnTo>
                <a:lnTo>
                  <a:pt x="1932419" y="711200"/>
                </a:lnTo>
                <a:lnTo>
                  <a:pt x="1888588" y="698500"/>
                </a:lnTo>
                <a:lnTo>
                  <a:pt x="1802452" y="647700"/>
                </a:lnTo>
                <a:lnTo>
                  <a:pt x="1718425" y="596900"/>
                </a:lnTo>
                <a:lnTo>
                  <a:pt x="1636596" y="546100"/>
                </a:lnTo>
                <a:lnTo>
                  <a:pt x="1557053" y="495300"/>
                </a:lnTo>
                <a:lnTo>
                  <a:pt x="1518167" y="457200"/>
                </a:lnTo>
                <a:lnTo>
                  <a:pt x="1479886" y="431800"/>
                </a:lnTo>
                <a:lnTo>
                  <a:pt x="1442222" y="406400"/>
                </a:lnTo>
                <a:lnTo>
                  <a:pt x="1405185" y="368300"/>
                </a:lnTo>
                <a:lnTo>
                  <a:pt x="1368786" y="342900"/>
                </a:lnTo>
                <a:lnTo>
                  <a:pt x="1333037" y="304800"/>
                </a:lnTo>
                <a:lnTo>
                  <a:pt x="1297948" y="279400"/>
                </a:lnTo>
                <a:lnTo>
                  <a:pt x="1263532" y="241300"/>
                </a:lnTo>
                <a:lnTo>
                  <a:pt x="1225474" y="203200"/>
                </a:lnTo>
                <a:lnTo>
                  <a:pt x="1188303" y="165100"/>
                </a:lnTo>
                <a:lnTo>
                  <a:pt x="1152038" y="127000"/>
                </a:lnTo>
                <a:lnTo>
                  <a:pt x="1116693" y="76200"/>
                </a:lnTo>
                <a:lnTo>
                  <a:pt x="1082287" y="38100"/>
                </a:lnTo>
                <a:lnTo>
                  <a:pt x="1048837" y="0"/>
                </a:lnTo>
                <a:close/>
              </a:path>
              <a:path w="5895975" h="1828800">
                <a:moveTo>
                  <a:pt x="4922457" y="0"/>
                </a:moveTo>
                <a:lnTo>
                  <a:pt x="4850752" y="0"/>
                </a:lnTo>
                <a:lnTo>
                  <a:pt x="4817302" y="38100"/>
                </a:lnTo>
                <a:lnTo>
                  <a:pt x="4782898" y="76200"/>
                </a:lnTo>
                <a:lnTo>
                  <a:pt x="4747555" y="127000"/>
                </a:lnTo>
                <a:lnTo>
                  <a:pt x="4711290" y="165100"/>
                </a:lnTo>
                <a:lnTo>
                  <a:pt x="4674119" y="203200"/>
                </a:lnTo>
                <a:lnTo>
                  <a:pt x="4636057" y="241300"/>
                </a:lnTo>
                <a:lnTo>
                  <a:pt x="4601641" y="279400"/>
                </a:lnTo>
                <a:lnTo>
                  <a:pt x="4566552" y="304800"/>
                </a:lnTo>
                <a:lnTo>
                  <a:pt x="4530803" y="342900"/>
                </a:lnTo>
                <a:lnTo>
                  <a:pt x="4494405" y="368300"/>
                </a:lnTo>
                <a:lnTo>
                  <a:pt x="4457368" y="406400"/>
                </a:lnTo>
                <a:lnTo>
                  <a:pt x="4419703" y="431800"/>
                </a:lnTo>
                <a:lnTo>
                  <a:pt x="4381423" y="457200"/>
                </a:lnTo>
                <a:lnTo>
                  <a:pt x="4342537" y="495300"/>
                </a:lnTo>
                <a:lnTo>
                  <a:pt x="4262995" y="546100"/>
                </a:lnTo>
                <a:lnTo>
                  <a:pt x="4181166" y="596900"/>
                </a:lnTo>
                <a:lnTo>
                  <a:pt x="4097140" y="647700"/>
                </a:lnTo>
                <a:lnTo>
                  <a:pt x="4011004" y="698500"/>
                </a:lnTo>
                <a:lnTo>
                  <a:pt x="3967174" y="711200"/>
                </a:lnTo>
                <a:lnTo>
                  <a:pt x="3922849" y="736600"/>
                </a:lnTo>
                <a:lnTo>
                  <a:pt x="3878042" y="749300"/>
                </a:lnTo>
                <a:lnTo>
                  <a:pt x="3832764" y="774700"/>
                </a:lnTo>
                <a:lnTo>
                  <a:pt x="3740836" y="800100"/>
                </a:lnTo>
                <a:lnTo>
                  <a:pt x="3694210" y="825500"/>
                </a:lnTo>
                <a:lnTo>
                  <a:pt x="3405872" y="901700"/>
                </a:lnTo>
                <a:lnTo>
                  <a:pt x="3356489" y="901700"/>
                </a:lnTo>
                <a:lnTo>
                  <a:pt x="3256688" y="927100"/>
                </a:lnTo>
                <a:lnTo>
                  <a:pt x="3155579" y="927100"/>
                </a:lnTo>
                <a:lnTo>
                  <a:pt x="3104562" y="939800"/>
                </a:lnTo>
                <a:lnTo>
                  <a:pt x="3501227" y="939800"/>
                </a:lnTo>
                <a:lnTo>
                  <a:pt x="3691511" y="889000"/>
                </a:lnTo>
                <a:lnTo>
                  <a:pt x="3738089" y="863600"/>
                </a:lnTo>
                <a:lnTo>
                  <a:pt x="3829980" y="838200"/>
                </a:lnTo>
                <a:lnTo>
                  <a:pt x="3875272" y="812800"/>
                </a:lnTo>
                <a:lnTo>
                  <a:pt x="3920114" y="800100"/>
                </a:lnTo>
                <a:lnTo>
                  <a:pt x="3964496" y="774700"/>
                </a:lnTo>
                <a:lnTo>
                  <a:pt x="4008407" y="762000"/>
                </a:lnTo>
                <a:lnTo>
                  <a:pt x="4094774" y="711200"/>
                </a:lnTo>
                <a:lnTo>
                  <a:pt x="4179133" y="660400"/>
                </a:lnTo>
                <a:lnTo>
                  <a:pt x="4220533" y="647700"/>
                </a:lnTo>
                <a:lnTo>
                  <a:pt x="4261399" y="622300"/>
                </a:lnTo>
                <a:lnTo>
                  <a:pt x="4301720" y="584200"/>
                </a:lnTo>
                <a:lnTo>
                  <a:pt x="4380688" y="533400"/>
                </a:lnTo>
                <a:lnTo>
                  <a:pt x="4419314" y="508000"/>
                </a:lnTo>
                <a:lnTo>
                  <a:pt x="4457353" y="482600"/>
                </a:lnTo>
                <a:lnTo>
                  <a:pt x="4494796" y="444500"/>
                </a:lnTo>
                <a:lnTo>
                  <a:pt x="4531631" y="419100"/>
                </a:lnTo>
                <a:lnTo>
                  <a:pt x="4567848" y="381000"/>
                </a:lnTo>
                <a:lnTo>
                  <a:pt x="4603437" y="355600"/>
                </a:lnTo>
                <a:lnTo>
                  <a:pt x="4638387" y="317500"/>
                </a:lnTo>
                <a:lnTo>
                  <a:pt x="4672688" y="292100"/>
                </a:lnTo>
                <a:lnTo>
                  <a:pt x="4706329" y="254000"/>
                </a:lnTo>
                <a:lnTo>
                  <a:pt x="4739299" y="215900"/>
                </a:lnTo>
                <a:lnTo>
                  <a:pt x="4771589" y="177800"/>
                </a:lnTo>
                <a:lnTo>
                  <a:pt x="4803187" y="152400"/>
                </a:lnTo>
                <a:lnTo>
                  <a:pt x="4834084" y="114300"/>
                </a:lnTo>
                <a:lnTo>
                  <a:pt x="4864268" y="76200"/>
                </a:lnTo>
                <a:lnTo>
                  <a:pt x="4893729" y="38100"/>
                </a:lnTo>
                <a:lnTo>
                  <a:pt x="4922457" y="0"/>
                </a:lnTo>
                <a:close/>
              </a:path>
              <a:path w="5895975" h="1828800">
                <a:moveTo>
                  <a:pt x="3153479" y="558800"/>
                </a:moveTo>
                <a:lnTo>
                  <a:pt x="2746113" y="558800"/>
                </a:lnTo>
                <a:lnTo>
                  <a:pt x="2796529" y="571500"/>
                </a:lnTo>
                <a:lnTo>
                  <a:pt x="3103062" y="571500"/>
                </a:lnTo>
                <a:lnTo>
                  <a:pt x="3153479" y="558800"/>
                </a:lnTo>
                <a:close/>
              </a:path>
              <a:path w="5895975" h="1828800">
                <a:moveTo>
                  <a:pt x="3253210" y="546100"/>
                </a:moveTo>
                <a:lnTo>
                  <a:pt x="2646383" y="546100"/>
                </a:lnTo>
                <a:lnTo>
                  <a:pt x="2696060" y="558800"/>
                </a:lnTo>
                <a:lnTo>
                  <a:pt x="3203533" y="558800"/>
                </a:lnTo>
                <a:lnTo>
                  <a:pt x="3253210" y="546100"/>
                </a:lnTo>
                <a:close/>
              </a:path>
              <a:path w="5895975" h="1828800">
                <a:moveTo>
                  <a:pt x="1620390" y="0"/>
                </a:moveTo>
                <a:lnTo>
                  <a:pt x="1536895" y="0"/>
                </a:lnTo>
                <a:lnTo>
                  <a:pt x="1571437" y="25400"/>
                </a:lnTo>
                <a:lnTo>
                  <a:pt x="1606750" y="63500"/>
                </a:lnTo>
                <a:lnTo>
                  <a:pt x="1642821" y="88900"/>
                </a:lnTo>
                <a:lnTo>
                  <a:pt x="1679633" y="127000"/>
                </a:lnTo>
                <a:lnTo>
                  <a:pt x="1717171" y="152400"/>
                </a:lnTo>
                <a:lnTo>
                  <a:pt x="1755421" y="177800"/>
                </a:lnTo>
                <a:lnTo>
                  <a:pt x="1794367" y="215900"/>
                </a:lnTo>
                <a:lnTo>
                  <a:pt x="1833993" y="241300"/>
                </a:lnTo>
                <a:lnTo>
                  <a:pt x="1874286" y="266700"/>
                </a:lnTo>
                <a:lnTo>
                  <a:pt x="1956807" y="317500"/>
                </a:lnTo>
                <a:lnTo>
                  <a:pt x="1999005" y="330200"/>
                </a:lnTo>
                <a:lnTo>
                  <a:pt x="2085201" y="381000"/>
                </a:lnTo>
                <a:lnTo>
                  <a:pt x="2129168" y="393700"/>
                </a:lnTo>
                <a:lnTo>
                  <a:pt x="2173695" y="419100"/>
                </a:lnTo>
                <a:lnTo>
                  <a:pt x="2218766" y="431800"/>
                </a:lnTo>
                <a:lnTo>
                  <a:pt x="2264366" y="457200"/>
                </a:lnTo>
                <a:lnTo>
                  <a:pt x="2597099" y="546100"/>
                </a:lnTo>
                <a:lnTo>
                  <a:pt x="3302495" y="546100"/>
                </a:lnTo>
                <a:lnTo>
                  <a:pt x="3399826" y="520700"/>
                </a:lnTo>
                <a:lnTo>
                  <a:pt x="2949795" y="520700"/>
                </a:lnTo>
                <a:lnTo>
                  <a:pt x="2896897" y="508000"/>
                </a:lnTo>
                <a:lnTo>
                  <a:pt x="2740355" y="508000"/>
                </a:lnTo>
                <a:lnTo>
                  <a:pt x="2688951" y="495300"/>
                </a:lnTo>
                <a:lnTo>
                  <a:pt x="2637963" y="495300"/>
                </a:lnTo>
                <a:lnTo>
                  <a:pt x="2294185" y="406400"/>
                </a:lnTo>
                <a:lnTo>
                  <a:pt x="2247160" y="381000"/>
                </a:lnTo>
                <a:lnTo>
                  <a:pt x="2200708" y="368300"/>
                </a:lnTo>
                <a:lnTo>
                  <a:pt x="2154848" y="342900"/>
                </a:lnTo>
                <a:lnTo>
                  <a:pt x="2109596" y="330200"/>
                </a:lnTo>
                <a:lnTo>
                  <a:pt x="2020988" y="279400"/>
                </a:lnTo>
                <a:lnTo>
                  <a:pt x="1935024" y="228600"/>
                </a:lnTo>
                <a:lnTo>
                  <a:pt x="1893076" y="203200"/>
                </a:lnTo>
                <a:lnTo>
                  <a:pt x="1851842" y="177800"/>
                </a:lnTo>
                <a:lnTo>
                  <a:pt x="1811339" y="152400"/>
                </a:lnTo>
                <a:lnTo>
                  <a:pt x="1771583" y="127000"/>
                </a:lnTo>
                <a:lnTo>
                  <a:pt x="1732593" y="88900"/>
                </a:lnTo>
                <a:lnTo>
                  <a:pt x="1694386" y="63500"/>
                </a:lnTo>
                <a:lnTo>
                  <a:pt x="1656979" y="25400"/>
                </a:lnTo>
                <a:lnTo>
                  <a:pt x="1620390" y="0"/>
                </a:lnTo>
                <a:close/>
              </a:path>
              <a:path w="5895975" h="1828800">
                <a:moveTo>
                  <a:pt x="4362694" y="0"/>
                </a:moveTo>
                <a:lnTo>
                  <a:pt x="4279210" y="0"/>
                </a:lnTo>
                <a:lnTo>
                  <a:pt x="4242619" y="25400"/>
                </a:lnTo>
                <a:lnTo>
                  <a:pt x="4205212" y="63500"/>
                </a:lnTo>
                <a:lnTo>
                  <a:pt x="4167004" y="88900"/>
                </a:lnTo>
                <a:lnTo>
                  <a:pt x="4128013" y="127000"/>
                </a:lnTo>
                <a:lnTo>
                  <a:pt x="4088256" y="152400"/>
                </a:lnTo>
                <a:lnTo>
                  <a:pt x="4047752" y="177800"/>
                </a:lnTo>
                <a:lnTo>
                  <a:pt x="4006517" y="203200"/>
                </a:lnTo>
                <a:lnTo>
                  <a:pt x="3964569" y="228600"/>
                </a:lnTo>
                <a:lnTo>
                  <a:pt x="3878604" y="279400"/>
                </a:lnTo>
                <a:lnTo>
                  <a:pt x="3789995" y="330200"/>
                </a:lnTo>
                <a:lnTo>
                  <a:pt x="3744743" y="342900"/>
                </a:lnTo>
                <a:lnTo>
                  <a:pt x="3698882" y="368300"/>
                </a:lnTo>
                <a:lnTo>
                  <a:pt x="3652430" y="381000"/>
                </a:lnTo>
                <a:lnTo>
                  <a:pt x="3605405" y="406400"/>
                </a:lnTo>
                <a:lnTo>
                  <a:pt x="3261626" y="495300"/>
                </a:lnTo>
                <a:lnTo>
                  <a:pt x="3210638" y="495300"/>
                </a:lnTo>
                <a:lnTo>
                  <a:pt x="3159234" y="508000"/>
                </a:lnTo>
                <a:lnTo>
                  <a:pt x="3002692" y="508000"/>
                </a:lnTo>
                <a:lnTo>
                  <a:pt x="2949795" y="520700"/>
                </a:lnTo>
                <a:lnTo>
                  <a:pt x="3399826" y="520700"/>
                </a:lnTo>
                <a:lnTo>
                  <a:pt x="3635228" y="457200"/>
                </a:lnTo>
                <a:lnTo>
                  <a:pt x="3680827" y="431800"/>
                </a:lnTo>
                <a:lnTo>
                  <a:pt x="3725898" y="419100"/>
                </a:lnTo>
                <a:lnTo>
                  <a:pt x="3770424" y="393700"/>
                </a:lnTo>
                <a:lnTo>
                  <a:pt x="3814391" y="381000"/>
                </a:lnTo>
                <a:lnTo>
                  <a:pt x="3900587" y="330200"/>
                </a:lnTo>
                <a:lnTo>
                  <a:pt x="3942785" y="317500"/>
                </a:lnTo>
                <a:lnTo>
                  <a:pt x="4025305" y="266700"/>
                </a:lnTo>
                <a:lnTo>
                  <a:pt x="4065597" y="241300"/>
                </a:lnTo>
                <a:lnTo>
                  <a:pt x="4105223" y="215900"/>
                </a:lnTo>
                <a:lnTo>
                  <a:pt x="4144169" y="177800"/>
                </a:lnTo>
                <a:lnTo>
                  <a:pt x="4182418" y="152400"/>
                </a:lnTo>
                <a:lnTo>
                  <a:pt x="4219957" y="127000"/>
                </a:lnTo>
                <a:lnTo>
                  <a:pt x="4256769" y="88900"/>
                </a:lnTo>
                <a:lnTo>
                  <a:pt x="4292839" y="63500"/>
                </a:lnTo>
                <a:lnTo>
                  <a:pt x="4328152" y="25400"/>
                </a:lnTo>
                <a:lnTo>
                  <a:pt x="4362694" y="0"/>
                </a:lnTo>
                <a:close/>
              </a:path>
            </a:pathLst>
          </a:custGeom>
          <a:solidFill>
            <a:srgbClr val="0F5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6454" y="7571685"/>
            <a:ext cx="10770771" cy="1528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4920" y="6315975"/>
            <a:ext cx="6000518" cy="1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8971" y="8837406"/>
            <a:ext cx="178999" cy="26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387" y="8837406"/>
            <a:ext cx="178999" cy="262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057" y="6328519"/>
            <a:ext cx="1429862" cy="1243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4344" y="6328519"/>
            <a:ext cx="9064687" cy="1715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5057" y="7571685"/>
            <a:ext cx="10493973" cy="1528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377" y="6329828"/>
            <a:ext cx="10491470" cy="2506345"/>
          </a:xfrm>
          <a:custGeom>
            <a:avLst/>
            <a:gdLst/>
            <a:ahLst/>
            <a:cxnLst/>
            <a:rect l="l" t="t" r="r" b="b"/>
            <a:pathLst>
              <a:path w="10491469" h="2506345">
                <a:moveTo>
                  <a:pt x="0" y="2506269"/>
                </a:moveTo>
                <a:lnTo>
                  <a:pt x="10491355" y="2506269"/>
                </a:lnTo>
                <a:lnTo>
                  <a:pt x="10491355" y="0"/>
                </a:lnTo>
                <a:lnTo>
                  <a:pt x="0" y="0"/>
                </a:lnTo>
                <a:lnTo>
                  <a:pt x="0" y="2506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341079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1079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6846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6846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6846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812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812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807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3788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3788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1079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9524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9524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80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809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9524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6846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807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2584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809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952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807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6846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1078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9524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3788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1076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73704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73704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9483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059483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5948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29438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29438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2943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96407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96407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273704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52139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752139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29436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29436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52139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59483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29438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15210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29436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75214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29433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59483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73704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752139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96407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73701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45676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41"/>
                </a:lnTo>
                <a:lnTo>
                  <a:pt x="491827" y="487241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45676" y="8958984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22973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22973" y="89566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2296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53008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53008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5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53008" y="8956701"/>
            <a:ext cx="228767" cy="1436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3008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2969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22969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45676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7241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67241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67241" y="8958984"/>
            <a:ext cx="399415" cy="140970"/>
          </a:xfrm>
          <a:custGeom>
            <a:avLst/>
            <a:gdLst/>
            <a:ahLst/>
            <a:cxnLst/>
            <a:rect l="l" t="t" r="r" b="b"/>
            <a:pathLst>
              <a:path w="399414" h="140970">
                <a:moveTo>
                  <a:pt x="0" y="140970"/>
                </a:moveTo>
                <a:lnTo>
                  <a:pt x="399212" y="140970"/>
                </a:lnTo>
                <a:lnTo>
                  <a:pt x="399212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6454" y="8958984"/>
            <a:ext cx="92604" cy="141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89943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89943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67241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2969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53008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67239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9943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672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53008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22973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8747" y="804396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67241" y="8046246"/>
            <a:ext cx="399415" cy="229235"/>
          </a:xfrm>
          <a:custGeom>
            <a:avLst/>
            <a:gdLst/>
            <a:ahLst/>
            <a:cxnLst/>
            <a:rect l="l" t="t" r="r" b="b"/>
            <a:pathLst>
              <a:path w="399414" h="229234">
                <a:moveTo>
                  <a:pt x="399212" y="0"/>
                </a:moveTo>
                <a:lnTo>
                  <a:pt x="0" y="0"/>
                </a:lnTo>
                <a:lnTo>
                  <a:pt x="0" y="228757"/>
                </a:lnTo>
                <a:lnTo>
                  <a:pt x="399212" y="228757"/>
                </a:lnTo>
                <a:lnTo>
                  <a:pt x="39921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66454" y="8046246"/>
            <a:ext cx="92604" cy="2287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2296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45676" y="830703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825988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17" y="0"/>
                </a:moveTo>
                <a:lnTo>
                  <a:pt x="0" y="0"/>
                </a:lnTo>
                <a:lnTo>
                  <a:pt x="0" y="487241"/>
                </a:lnTo>
                <a:lnTo>
                  <a:pt x="491817" y="487241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25988" y="9100382"/>
            <a:ext cx="492125" cy="346075"/>
          </a:xfrm>
          <a:custGeom>
            <a:avLst/>
            <a:gdLst/>
            <a:ahLst/>
            <a:cxnLst/>
            <a:rect l="l" t="t" r="r" b="b"/>
            <a:pathLst>
              <a:path w="492125" h="346075">
                <a:moveTo>
                  <a:pt x="491817" y="0"/>
                </a:moveTo>
                <a:lnTo>
                  <a:pt x="0" y="0"/>
                </a:lnTo>
                <a:lnTo>
                  <a:pt x="0" y="345853"/>
                </a:lnTo>
                <a:lnTo>
                  <a:pt x="491817" y="345853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825988" y="8958984"/>
            <a:ext cx="491817" cy="1413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303274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303274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4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303281" y="8956701"/>
            <a:ext cx="228757" cy="1436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303271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133309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133309" y="895670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13330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303280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303280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825988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347543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347546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437220" y="8958984"/>
            <a:ext cx="402590" cy="140970"/>
          </a:xfrm>
          <a:custGeom>
            <a:avLst/>
            <a:gdLst/>
            <a:ahLst/>
            <a:cxnLst/>
            <a:rect l="l" t="t" r="r" b="b"/>
            <a:pathLst>
              <a:path w="402590" h="140970">
                <a:moveTo>
                  <a:pt x="0" y="140970"/>
                </a:moveTo>
                <a:lnTo>
                  <a:pt x="402144" y="140970"/>
                </a:lnTo>
                <a:lnTo>
                  <a:pt x="402144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347543" y="8958984"/>
            <a:ext cx="89672" cy="1413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870254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870254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47543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03271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133309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347540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870254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3475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133309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303277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89047" y="8043964"/>
            <a:ext cx="207645" cy="263525"/>
          </a:xfrm>
          <a:custGeom>
            <a:avLst/>
            <a:gdLst/>
            <a:ahLst/>
            <a:cxnLst/>
            <a:rect l="l" t="t" r="r" b="b"/>
            <a:pathLst>
              <a:path w="207644" h="263525">
                <a:moveTo>
                  <a:pt x="207375" y="0"/>
                </a:moveTo>
                <a:lnTo>
                  <a:pt x="0" y="0"/>
                </a:lnTo>
                <a:lnTo>
                  <a:pt x="0" y="263070"/>
                </a:lnTo>
                <a:lnTo>
                  <a:pt x="207375" y="263070"/>
                </a:lnTo>
                <a:lnTo>
                  <a:pt x="20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297722" y="8043964"/>
            <a:ext cx="20083" cy="2630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437215" y="8046246"/>
            <a:ext cx="402590" cy="229235"/>
          </a:xfrm>
          <a:custGeom>
            <a:avLst/>
            <a:gdLst/>
            <a:ahLst/>
            <a:cxnLst/>
            <a:rect l="l" t="t" r="r" b="b"/>
            <a:pathLst>
              <a:path w="402590" h="229234">
                <a:moveTo>
                  <a:pt x="402144" y="0"/>
                </a:moveTo>
                <a:lnTo>
                  <a:pt x="0" y="0"/>
                </a:lnTo>
                <a:lnTo>
                  <a:pt x="0" y="228757"/>
                </a:lnTo>
                <a:lnTo>
                  <a:pt x="402144" y="228757"/>
                </a:lnTo>
                <a:lnTo>
                  <a:pt x="4021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303280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825984" y="8307034"/>
            <a:ext cx="470534" cy="229235"/>
          </a:xfrm>
          <a:custGeom>
            <a:avLst/>
            <a:gdLst/>
            <a:ahLst/>
            <a:cxnLst/>
            <a:rect l="l" t="t" r="r" b="b"/>
            <a:pathLst>
              <a:path w="470534" h="229234">
                <a:moveTo>
                  <a:pt x="470435" y="0"/>
                </a:moveTo>
                <a:lnTo>
                  <a:pt x="0" y="0"/>
                </a:lnTo>
                <a:lnTo>
                  <a:pt x="0" y="228757"/>
                </a:lnTo>
                <a:lnTo>
                  <a:pt x="470435" y="228757"/>
                </a:lnTo>
                <a:lnTo>
                  <a:pt x="470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297722" y="8046246"/>
            <a:ext cx="139493" cy="489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04C1393-1EDC-4EBF-8FEB-CB822D5967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37" y="6675721"/>
            <a:ext cx="7806055" cy="951957"/>
          </a:xfrm>
          <a:prstGeom prst="rect">
            <a:avLst/>
          </a:prstGeom>
        </p:spPr>
      </p:pic>
      <p:sp>
        <p:nvSpPr>
          <p:cNvPr id="146" name="object 58">
            <a:extLst>
              <a:ext uri="{FF2B5EF4-FFF2-40B4-BE49-F238E27FC236}">
                <a16:creationId xmlns:a16="http://schemas.microsoft.com/office/drawing/2014/main" id="{B543BA6F-A263-4412-B7F6-C238ED8D6474}"/>
              </a:ext>
            </a:extLst>
          </p:cNvPr>
          <p:cNvSpPr txBox="1"/>
          <p:nvPr/>
        </p:nvSpPr>
        <p:spPr>
          <a:xfrm>
            <a:off x="6019602" y="7937456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latin typeface="Montserrat Light"/>
                <a:cs typeface="Montserrat Light"/>
              </a:rPr>
              <a:t>Новые линии поставок 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5F0659-44FD-AFC2-8639-03E25C8F23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32" y="9079359"/>
            <a:ext cx="4614740" cy="1823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Corebai Microelectronics (Beijing) Co., Ltd.</a:t>
            </a:r>
            <a:endParaRPr lang="ru-RU" sz="2400" dirty="0">
              <a:latin typeface="Montserrat Light"/>
              <a:cs typeface="Montserrat Ligh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3171" y="1848253"/>
            <a:ext cx="8916832" cy="8604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Компания </a:t>
            </a: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Corebai Microelectronics (Beijing) Co., Ltd</a:t>
            </a: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. основана в 2014 году. Компания строго придерживается концепции “Создание ценности для клиентов - это то, за что мы боремся” и бизнес-цели “Стремиться к развитию, предоставлять услуги и внедрять инновации с помощью основных продуктов”. Основываясь на многолетнем развитии, компания получила сертификат нового высокотехнологичного предприятия в 2016 году и сертификат нового высокотехнологичного предприятия Zhongguancun в 2017 году, а затем присоединилась к ассоциации полупроводников.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Линейка продуктов: 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Операционные усилители, 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Интерфейсы, 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Контроллеры </a:t>
            </a: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USB, Ethernet</a:t>
            </a: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, 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Микросхемы управления питанием, 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Часы реального времени, 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Супервизоры, 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Сборки транзисторных матриц (дарлингтон), 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ЦАП, 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АЦП, 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Мультиплексоры. 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Штаб-квартира расположена в г. Пекин, Китайская Народная Республика.</a:t>
            </a:r>
          </a:p>
        </p:txBody>
      </p:sp>
      <p:sp>
        <p:nvSpPr>
          <p:cNvPr id="61" name="object 61"/>
          <p:cNvSpPr/>
          <p:nvPr/>
        </p:nvSpPr>
        <p:spPr>
          <a:xfrm>
            <a:off x="10052050" y="1766243"/>
            <a:ext cx="9755231" cy="8601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6660C17-2F0B-E135-3455-DD5AE1DC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62" y="288357"/>
            <a:ext cx="15430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7465" y="1594026"/>
            <a:ext cx="10052050" cy="8854440"/>
          </a:xfrm>
          <a:custGeom>
            <a:avLst/>
            <a:gdLst/>
            <a:ahLst/>
            <a:cxnLst/>
            <a:rect l="l" t="t" r="r" b="b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9" name="object 39"/>
          <p:cNvSpPr txBox="1"/>
          <p:nvPr/>
        </p:nvSpPr>
        <p:spPr>
          <a:xfrm>
            <a:off x="1843138" y="2588758"/>
            <a:ext cx="7394529" cy="73370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3600" spc="10" dirty="0">
                <a:solidFill>
                  <a:srgbClr val="FFFFFF"/>
                </a:solidFill>
                <a:latin typeface="Montserrat"/>
                <a:cs typeface="Montserrat"/>
              </a:rPr>
              <a:t>Собственное производство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3600" spc="10" dirty="0">
                <a:solidFill>
                  <a:srgbClr val="FFFFFF"/>
                </a:solidFill>
                <a:latin typeface="Montserrat"/>
                <a:cs typeface="Montserrat"/>
              </a:rPr>
              <a:t>Высокое качество и короткие сроки производства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3600" spc="10" dirty="0">
                <a:solidFill>
                  <a:srgbClr val="FFFFFF"/>
                </a:solidFill>
                <a:latin typeface="Montserrat"/>
                <a:cs typeface="Montserrat"/>
              </a:rPr>
              <a:t>Документация на английском языке 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3600" spc="10" dirty="0">
                <a:solidFill>
                  <a:srgbClr val="FFFFFF"/>
                </a:solidFill>
                <a:latin typeface="Montserrat"/>
                <a:cs typeface="Montserrat"/>
              </a:rPr>
              <a:t>Аналог знаменитых брендов: </a:t>
            </a:r>
            <a:r>
              <a:rPr lang="en-US" sz="3600" spc="10" dirty="0">
                <a:solidFill>
                  <a:srgbClr val="FFFFFF"/>
                </a:solidFill>
                <a:latin typeface="Montserrat"/>
                <a:cs typeface="Montserrat"/>
              </a:rPr>
              <a:t>AD, TI, STM, Microchip, Maxim Integrated, Cypress Semiconductor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36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36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3600" spc="10" dirty="0">
              <a:solidFill>
                <a:srgbClr val="FFFFFF"/>
              </a:solidFill>
              <a:latin typeface="Montserrat"/>
              <a:cs typeface="Montserra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6149532" y="510114"/>
            <a:ext cx="8119966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Основные преимущества и РКГ бренда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endParaRPr sz="2400" dirty="0">
              <a:latin typeface="Montserrat Light"/>
              <a:cs typeface="Montserrat Light"/>
            </a:endParaRP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8D5527A8-EDE5-2518-AFAC-4978746FABA7}"/>
              </a:ext>
            </a:extLst>
          </p:cNvPr>
          <p:cNvSpPr txBox="1">
            <a:spLocks/>
          </p:cNvSpPr>
          <p:nvPr/>
        </p:nvSpPr>
        <p:spPr>
          <a:xfrm>
            <a:off x="10052050" y="2846363"/>
            <a:ext cx="9587436" cy="5904656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Микросхемы </a:t>
            </a:r>
          </a:p>
          <a:p>
            <a:pPr lvl="1"/>
            <a:r>
              <a:rPr lang="ru-RU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-Усилители и компараторы</a:t>
            </a:r>
          </a:p>
          <a:p>
            <a:pPr lvl="1"/>
            <a:r>
              <a:rPr lang="ru-RU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	-</a:t>
            </a:r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Операционные усилители </a:t>
            </a:r>
          </a:p>
          <a:p>
            <a:pPr lvl="1"/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	-Инструментальные усилители </a:t>
            </a:r>
          </a:p>
          <a:p>
            <a:pPr lvl="1"/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	-Компараторы</a:t>
            </a:r>
          </a:p>
          <a:p>
            <a:pPr lvl="1"/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	-Дифференциальные усилители </a:t>
            </a:r>
          </a:p>
          <a:p>
            <a:pPr lvl="1"/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	-Токочувствительные усилители </a:t>
            </a:r>
          </a:p>
          <a:p>
            <a:pPr lvl="1"/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	-Специальные усилители </a:t>
            </a:r>
          </a:p>
          <a:p>
            <a:pPr lvl="1"/>
            <a:r>
              <a:rPr lang="ru-RU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-ЦАП, АЦП, Кодеки</a:t>
            </a:r>
          </a:p>
          <a:p>
            <a:pPr lvl="1"/>
            <a:r>
              <a:rPr lang="ru-RU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	-</a:t>
            </a:r>
            <a:r>
              <a:rPr lang="en-US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ADC</a:t>
            </a:r>
          </a:p>
          <a:p>
            <a:pPr lvl="1"/>
            <a:r>
              <a:rPr lang="en-US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	-DAC</a:t>
            </a:r>
            <a:endParaRPr lang="en-US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-Интерфейсы </a:t>
            </a:r>
            <a:endParaRPr lang="ru-RU" sz="16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2"/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-Цифровые изоляторы </a:t>
            </a:r>
            <a:r>
              <a:rPr lang="en-US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 </a:t>
            </a:r>
            <a:endParaRPr lang="ru-RU" sz="16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	-Драйверы, трансиверы </a:t>
            </a:r>
          </a:p>
          <a:p>
            <a:pPr lvl="2"/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-</a:t>
            </a:r>
            <a:r>
              <a:rPr lang="en-US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RS-232/422/485</a:t>
            </a:r>
          </a:p>
          <a:p>
            <a:pPr lvl="2"/>
            <a:r>
              <a:rPr lang="en-US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-</a:t>
            </a:r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Микроконтроллерные интерфейсы</a:t>
            </a:r>
          </a:p>
          <a:p>
            <a:pPr lvl="1">
              <a:buFontTx/>
              <a:buChar char="-"/>
            </a:pPr>
            <a:endParaRPr lang="ru-RU" sz="20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endParaRPr lang="ru-RU" sz="20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endParaRPr lang="ru-RU" sz="20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endParaRPr lang="ru-RU" sz="20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>
              <a:buFontTx/>
              <a:buChar char="-"/>
            </a:pPr>
            <a:r>
              <a:rPr lang="ru-RU" sz="20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Микросхемы управления питанием</a:t>
            </a:r>
          </a:p>
          <a:p>
            <a:pPr lvl="2">
              <a:buFontTx/>
              <a:buChar char="-"/>
            </a:pPr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Стабилизаторы линейные</a:t>
            </a:r>
          </a:p>
          <a:p>
            <a:pPr lvl="2">
              <a:buFontTx/>
              <a:buChar char="-"/>
            </a:pPr>
            <a:r>
              <a:rPr lang="ru-RU" sz="16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Мониторы питания, Супервизоры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13DF24A-A0FA-D1AC-96BF-A3D01183D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85" y="330532"/>
            <a:ext cx="15430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27116"/>
            <a:ext cx="20104100" cy="1381781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019602" y="47009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Corebai Microelectronics (Beijing) Co., Ltd.</a:t>
            </a:r>
            <a:endParaRPr lang="ru-RU" sz="2400" dirty="0">
              <a:latin typeface="Montserrat Light"/>
              <a:cs typeface="Montserrat Ligh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3171" y="1848253"/>
            <a:ext cx="8916832" cy="3785011"/>
          </a:xfrm>
          <a:prstGeom prst="rect">
            <a:avLst/>
          </a:prstGeom>
        </p:spPr>
        <p:txBody>
          <a:bodyPr vert="horz" wrap="square" lIns="0" tIns="12065" rIns="0" bIns="0" numCol="1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en-US" sz="3600" spc="5" dirty="0">
                <a:solidFill>
                  <a:srgbClr val="231F20"/>
                </a:solidFill>
                <a:latin typeface="Montserrat"/>
                <a:cs typeface="Montserrat"/>
              </a:rPr>
              <a:t>Corebai</a:t>
            </a:r>
            <a:endParaRPr lang="ru-RU" sz="36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en-US" sz="2800" spc="5" dirty="0">
                <a:solidFill>
                  <a:srgbClr val="231F20"/>
                </a:solidFill>
                <a:latin typeface="Montserrat"/>
                <a:cs typeface="Montserrat"/>
              </a:rPr>
              <a:t>CBM8606AMS8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en-US" sz="28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en-US" sz="2800" spc="5" dirty="0">
                <a:solidFill>
                  <a:srgbClr val="231F20"/>
                </a:solidFill>
                <a:latin typeface="Montserrat"/>
                <a:cs typeface="Montserrat"/>
              </a:rPr>
              <a:t>CBM6002AMS8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en-US" sz="28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en-US" sz="2800" spc="5" dirty="0">
                <a:solidFill>
                  <a:srgbClr val="231F20"/>
                </a:solidFill>
                <a:latin typeface="Montserrat"/>
                <a:cs typeface="Montserrat"/>
              </a:rPr>
              <a:t>CBM3232AS16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en-US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6660C17-2F0B-E135-3455-DD5AE1DC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62" y="288357"/>
            <a:ext cx="1543050" cy="609600"/>
          </a:xfrm>
          <a:prstGeom prst="rect">
            <a:avLst/>
          </a:prstGeom>
        </p:spPr>
      </p:pic>
      <p:sp>
        <p:nvSpPr>
          <p:cNvPr id="3" name="object 59">
            <a:extLst>
              <a:ext uri="{FF2B5EF4-FFF2-40B4-BE49-F238E27FC236}">
                <a16:creationId xmlns:a16="http://schemas.microsoft.com/office/drawing/2014/main" id="{0FEC4752-61B7-2BE4-1409-4E2961516BA9}"/>
              </a:ext>
            </a:extLst>
          </p:cNvPr>
          <p:cNvSpPr txBox="1"/>
          <p:nvPr/>
        </p:nvSpPr>
        <p:spPr>
          <a:xfrm>
            <a:off x="3761196" y="1849184"/>
            <a:ext cx="8916832" cy="1433085"/>
          </a:xfrm>
          <a:prstGeom prst="rect">
            <a:avLst/>
          </a:prstGeom>
        </p:spPr>
        <p:txBody>
          <a:bodyPr vert="horz" wrap="square" lIns="0" tIns="12065" rIns="0" bIns="0" numCol="1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en-US" sz="3600" spc="5" dirty="0">
                <a:solidFill>
                  <a:srgbClr val="231F20"/>
                </a:solidFill>
                <a:latin typeface="Montserrat"/>
                <a:cs typeface="Montserrat"/>
              </a:rPr>
              <a:t>Analog Device</a:t>
            </a:r>
            <a:endParaRPr lang="ru-RU" sz="36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800" spc="5" dirty="0">
                <a:solidFill>
                  <a:srgbClr val="231F20"/>
                </a:solidFill>
                <a:latin typeface="Montserrat"/>
                <a:cs typeface="Montserrat"/>
              </a:rPr>
              <a:t>   </a:t>
            </a:r>
            <a:r>
              <a:rPr lang="en-US" sz="2800" spc="5" dirty="0">
                <a:solidFill>
                  <a:srgbClr val="231F20"/>
                </a:solidFill>
                <a:latin typeface="Montserrat"/>
                <a:cs typeface="Montserrat"/>
              </a:rPr>
              <a:t>AD8606ARMZ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</p:txBody>
      </p:sp>
      <p:sp>
        <p:nvSpPr>
          <p:cNvPr id="64" name="object 59">
            <a:extLst>
              <a:ext uri="{FF2B5EF4-FFF2-40B4-BE49-F238E27FC236}">
                <a16:creationId xmlns:a16="http://schemas.microsoft.com/office/drawing/2014/main" id="{18CC05F3-0650-DDD9-F3A7-F8923E234BD7}"/>
              </a:ext>
            </a:extLst>
          </p:cNvPr>
          <p:cNvSpPr txBox="1"/>
          <p:nvPr/>
        </p:nvSpPr>
        <p:spPr>
          <a:xfrm>
            <a:off x="7905167" y="1858579"/>
            <a:ext cx="8916832" cy="2794996"/>
          </a:xfrm>
          <a:prstGeom prst="rect">
            <a:avLst/>
          </a:prstGeom>
        </p:spPr>
        <p:txBody>
          <a:bodyPr vert="horz" wrap="square" lIns="0" tIns="12065" rIns="0" bIns="0" numCol="1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en-US" sz="3600" spc="5" dirty="0">
                <a:solidFill>
                  <a:srgbClr val="231F20"/>
                </a:solidFill>
                <a:latin typeface="Montserrat"/>
                <a:cs typeface="Montserrat"/>
              </a:rPr>
              <a:t>Microchip</a:t>
            </a:r>
            <a:endParaRPr lang="ru-RU" sz="36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36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en-US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en-US" sz="2800" spc="5" dirty="0">
                <a:solidFill>
                  <a:srgbClr val="231F20"/>
                </a:solidFill>
                <a:latin typeface="Montserrat"/>
                <a:cs typeface="Montserrat"/>
              </a:rPr>
              <a:t>MCP6002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en-US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</p:txBody>
      </p:sp>
      <p:sp>
        <p:nvSpPr>
          <p:cNvPr id="66" name="object 59">
            <a:extLst>
              <a:ext uri="{FF2B5EF4-FFF2-40B4-BE49-F238E27FC236}">
                <a16:creationId xmlns:a16="http://schemas.microsoft.com/office/drawing/2014/main" id="{67A99D82-7C29-5D1E-46E6-1906E1FFF59A}"/>
              </a:ext>
            </a:extLst>
          </p:cNvPr>
          <p:cNvSpPr txBox="1"/>
          <p:nvPr/>
        </p:nvSpPr>
        <p:spPr>
          <a:xfrm>
            <a:off x="11187268" y="1867974"/>
            <a:ext cx="8916832" cy="4036361"/>
          </a:xfrm>
          <a:prstGeom prst="rect">
            <a:avLst/>
          </a:prstGeom>
        </p:spPr>
        <p:txBody>
          <a:bodyPr vert="horz" wrap="square" lIns="0" tIns="12065" rIns="0" bIns="0" numCol="1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en-US" sz="3600" spc="5" dirty="0">
                <a:solidFill>
                  <a:srgbClr val="231F20"/>
                </a:solidFill>
                <a:latin typeface="Montserrat"/>
                <a:cs typeface="Montserrat"/>
              </a:rPr>
              <a:t>Maxim Integrated</a:t>
            </a: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en-US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en-US" sz="2800" spc="5" dirty="0">
                <a:solidFill>
                  <a:srgbClr val="231F20"/>
                </a:solidFill>
                <a:latin typeface="Montserrat"/>
                <a:cs typeface="Montserrat"/>
              </a:rPr>
              <a:t>MAX3232ESA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en-US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en-US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51621199-3D08-1FC3-A836-ECAB1FDA00D8}"/>
              </a:ext>
            </a:extLst>
          </p:cNvPr>
          <p:cNvCxnSpPr>
            <a:cxnSpLocks/>
          </p:cNvCxnSpPr>
          <p:nvPr/>
        </p:nvCxnSpPr>
        <p:spPr>
          <a:xfrm>
            <a:off x="703171" y="2846363"/>
            <a:ext cx="6612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45D45471-7447-AF0D-8B9A-DD4DE1349615}"/>
              </a:ext>
            </a:extLst>
          </p:cNvPr>
          <p:cNvCxnSpPr>
            <a:cxnSpLocks/>
          </p:cNvCxnSpPr>
          <p:nvPr/>
        </p:nvCxnSpPr>
        <p:spPr>
          <a:xfrm>
            <a:off x="744912" y="3854475"/>
            <a:ext cx="9852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D1EB138E-6D58-2E2C-7A95-9501A9BE263A}"/>
              </a:ext>
            </a:extLst>
          </p:cNvPr>
          <p:cNvCxnSpPr>
            <a:cxnSpLocks/>
          </p:cNvCxnSpPr>
          <p:nvPr/>
        </p:nvCxnSpPr>
        <p:spPr>
          <a:xfrm>
            <a:off x="744912" y="4790579"/>
            <a:ext cx="1510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FC33AF6-C16D-64F6-199E-211A971FB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349"/>
            <a:ext cx="20104100" cy="4754640"/>
          </a:xfrm>
          <a:prstGeom prst="rect">
            <a:avLst/>
          </a:prstGeom>
        </p:spPr>
      </p:pic>
      <p:sp>
        <p:nvSpPr>
          <p:cNvPr id="80" name="Стрелка: изогнутая вправо 79">
            <a:extLst>
              <a:ext uri="{FF2B5EF4-FFF2-40B4-BE49-F238E27FC236}">
                <a16:creationId xmlns:a16="http://schemas.microsoft.com/office/drawing/2014/main" id="{EC5E43BF-BC8D-2DCB-3B64-30D2F87D8929}"/>
              </a:ext>
            </a:extLst>
          </p:cNvPr>
          <p:cNvSpPr/>
          <p:nvPr/>
        </p:nvSpPr>
        <p:spPr>
          <a:xfrm>
            <a:off x="17036826" y="2414315"/>
            <a:ext cx="1008112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Стрелка: изогнутая влево 80">
            <a:extLst>
              <a:ext uri="{FF2B5EF4-FFF2-40B4-BE49-F238E27FC236}">
                <a16:creationId xmlns:a16="http://schemas.microsoft.com/office/drawing/2014/main" id="{E87CA861-CDB7-4703-78AF-A10A8BD79E0B}"/>
              </a:ext>
            </a:extLst>
          </p:cNvPr>
          <p:cNvSpPr/>
          <p:nvPr/>
        </p:nvSpPr>
        <p:spPr>
          <a:xfrm>
            <a:off x="18676099" y="2414315"/>
            <a:ext cx="1008111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B746B74-5890-0D98-2223-55B6122F0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993" y="2823381"/>
            <a:ext cx="15430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6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6149532" y="510114"/>
            <a:ext cx="8119966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Основные преимущества и РКГ бренда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endParaRPr sz="2400" dirty="0">
              <a:latin typeface="Montserrat Light"/>
              <a:cs typeface="Montserrat Light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13DF24A-A0FA-D1AC-96BF-A3D01183D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85" y="330532"/>
            <a:ext cx="1543050" cy="6096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15AD745-02DE-4FAD-5B21-2951065EE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42" y="1452537"/>
            <a:ext cx="5330329" cy="55864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479B942-8A9A-E5E6-9C14-530B6D4CE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548" y="3717826"/>
            <a:ext cx="4968552" cy="363716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392A8B6-4D8E-B452-1685-8CE292757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327" y="1452537"/>
            <a:ext cx="3674863" cy="13391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B7CE0BD-E3E8-52A5-F000-7CAB473747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295" y="7274782"/>
            <a:ext cx="3276014" cy="3276014"/>
          </a:xfrm>
          <a:prstGeom prst="rect">
            <a:avLst/>
          </a:prstGeom>
        </p:spPr>
      </p:pic>
      <p:sp>
        <p:nvSpPr>
          <p:cNvPr id="51" name="Объект 2">
            <a:extLst>
              <a:ext uri="{FF2B5EF4-FFF2-40B4-BE49-F238E27FC236}">
                <a16:creationId xmlns:a16="http://schemas.microsoft.com/office/drawing/2014/main" id="{4F928CC3-E320-9144-8064-58C66C84A710}"/>
              </a:ext>
            </a:extLst>
          </p:cNvPr>
          <p:cNvSpPr txBox="1">
            <a:spLocks/>
          </p:cNvSpPr>
          <p:nvPr/>
        </p:nvSpPr>
        <p:spPr>
          <a:xfrm>
            <a:off x="-3998" y="3601949"/>
            <a:ext cx="9343522" cy="5904656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Corebai</a:t>
            </a:r>
          </a:p>
          <a:p>
            <a:pPr lvl="1"/>
            <a:r>
              <a:rPr lang="en-US" sz="2800" b="1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CBM8605AST5</a:t>
            </a:r>
          </a:p>
          <a:p>
            <a:pPr lvl="1"/>
            <a:r>
              <a:rPr lang="ru-RU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Корпус </a:t>
            </a:r>
            <a: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SOT-23-5</a:t>
            </a:r>
            <a:endParaRPr lang="ru-RU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Цена  0,268 </a:t>
            </a:r>
            <a: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USD</a:t>
            </a:r>
            <a:b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</a:br>
            <a:endParaRPr lang="en-US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r>
              <a:rPr lang="en-US" sz="2800" b="1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CBM8552AS8</a:t>
            </a:r>
          </a:p>
          <a:p>
            <a:pPr lvl="1"/>
            <a:r>
              <a:rPr lang="ru-RU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Корпус </a:t>
            </a:r>
            <a: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SO-8</a:t>
            </a:r>
            <a:endParaRPr lang="ru-RU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Цена 0,179 </a:t>
            </a:r>
            <a: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USD</a:t>
            </a:r>
          </a:p>
          <a:p>
            <a:pPr lvl="1"/>
            <a:endParaRPr lang="en-US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endParaRPr lang="en-US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endParaRPr lang="en-US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endParaRPr lang="en-US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endParaRPr lang="en-US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Analog Device</a:t>
            </a:r>
          </a:p>
          <a:p>
            <a:pPr lvl="1"/>
            <a:r>
              <a:rPr lang="en-US" sz="2800" b="1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AD8605ARTZ-REEL7</a:t>
            </a:r>
          </a:p>
          <a:p>
            <a:pPr lvl="1"/>
            <a:r>
              <a:rPr lang="ru-RU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Корпус </a:t>
            </a:r>
            <a: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SOT-23-5</a:t>
            </a:r>
          </a:p>
          <a:p>
            <a:pPr lvl="1"/>
            <a:r>
              <a:rPr lang="ru-RU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Цена 0,525 </a:t>
            </a:r>
            <a: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USD</a:t>
            </a:r>
            <a:endParaRPr lang="ru-RU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endParaRPr lang="en-US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r>
              <a:rPr lang="en-US" sz="2800" b="1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AD8552ARZ-REEL7</a:t>
            </a:r>
          </a:p>
          <a:p>
            <a:pPr lvl="1"/>
            <a:r>
              <a:rPr lang="ru-RU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Корпус </a:t>
            </a:r>
            <a: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SO-8</a:t>
            </a:r>
            <a:endParaRPr lang="ru-RU" sz="28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Цена 1,565 </a:t>
            </a:r>
            <a:r>
              <a:rPr lang="en-US" sz="28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USD</a:t>
            </a:r>
          </a:p>
          <a:p>
            <a:pPr lvl="1"/>
            <a:endParaRPr lang="ru-RU" sz="20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069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661491" y="2588758"/>
            <a:ext cx="7805033" cy="1690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endParaRPr lang="en-US" sz="36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36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3600" spc="10" dirty="0">
              <a:solidFill>
                <a:srgbClr val="FFFFFF"/>
              </a:solidFill>
              <a:latin typeface="Montserrat"/>
              <a:cs typeface="Montserra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6149532" y="510114"/>
            <a:ext cx="8119966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Примеры зам</a:t>
            </a:r>
            <a:r>
              <a:rPr lang="ru-RU" sz="2400" spc="-5" dirty="0">
                <a:solidFill>
                  <a:srgbClr val="FFFFFF"/>
                </a:solidFill>
                <a:latin typeface="Montserrat Light"/>
                <a:cs typeface="Montserrat Light"/>
              </a:rPr>
              <a:t>ены </a:t>
            </a:r>
            <a:endParaRPr lang="ru-RU" sz="2400" b="0" spc="-5" dirty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endParaRPr sz="2400" dirty="0">
              <a:latin typeface="Montserrat Light"/>
              <a:cs typeface="Montserrat Light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13DF24A-A0FA-D1AC-96BF-A3D01183D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85" y="330532"/>
            <a:ext cx="1543050" cy="609600"/>
          </a:xfrm>
          <a:prstGeom prst="rect">
            <a:avLst/>
          </a:prstGeom>
        </p:spPr>
      </p:pic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70BFC69F-E30A-0FC2-45B0-B36EBA17B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21080"/>
              </p:ext>
            </p:extLst>
          </p:nvPr>
        </p:nvGraphicFramePr>
        <p:xfrm>
          <a:off x="40314" y="1592974"/>
          <a:ext cx="6665050" cy="5698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8130">
                  <a:extLst>
                    <a:ext uri="{9D8B030D-6E8A-4147-A177-3AD203B41FA5}">
                      <a16:colId xmlns:a16="http://schemas.microsoft.com/office/drawing/2014/main" val="1951822878"/>
                    </a:ext>
                  </a:extLst>
                </a:gridCol>
                <a:gridCol w="1140543">
                  <a:extLst>
                    <a:ext uri="{9D8B030D-6E8A-4147-A177-3AD203B41FA5}">
                      <a16:colId xmlns:a16="http://schemas.microsoft.com/office/drawing/2014/main" val="920358848"/>
                    </a:ext>
                  </a:extLst>
                </a:gridCol>
                <a:gridCol w="1140543">
                  <a:extLst>
                    <a:ext uri="{9D8B030D-6E8A-4147-A177-3AD203B41FA5}">
                      <a16:colId xmlns:a16="http://schemas.microsoft.com/office/drawing/2014/main" val="2214080734"/>
                    </a:ext>
                  </a:extLst>
                </a:gridCol>
                <a:gridCol w="2405834">
                  <a:extLst>
                    <a:ext uri="{9D8B030D-6E8A-4147-A177-3AD203B41FA5}">
                      <a16:colId xmlns:a16="http://schemas.microsoft.com/office/drawing/2014/main" val="2406588810"/>
                    </a:ext>
                  </a:extLst>
                </a:gridCol>
              </a:tblGrid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CBM8601AST5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SOT23-5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AD8601ARTZ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16616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CBM8602AS8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AD8602ARZ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8666870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CBM8602AMS8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AD8602ARMZ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482253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CBM8604AS14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AD8604ARZ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8637855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CBM8604ATS14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TSSOP-14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AD8604ARUZ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060331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CBM8605AST5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SOT23-5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AD8605ARTZ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3443873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CBM8605ABG5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WLCSP-5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AD8605ACBZ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9700680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CBM8606ABG8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WLCSP-8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AD8606ACBZ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364300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CBM8606AS8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AD8606ARZ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1518173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CBM8606AMS8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AD8606ARMZ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6138038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CBM8608AS14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AD8608ARZ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779979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CBM8608ATS14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TSSOP-14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AD8608ARUZ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2026"/>
                  </a:ext>
                </a:extLst>
              </a:tr>
              <a:tr h="438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CBM8628AST5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SOT23-5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AD8628ARTZ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1842375"/>
                  </a:ext>
                </a:extLst>
              </a:tr>
            </a:tbl>
          </a:graphicData>
        </a:graphic>
      </p:graphicFrame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D3701A75-0761-40E3-E693-BB50A40A5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06876"/>
              </p:ext>
            </p:extLst>
          </p:nvPr>
        </p:nvGraphicFramePr>
        <p:xfrm>
          <a:off x="39699" y="5509612"/>
          <a:ext cx="6665051" cy="5078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8129">
                  <a:extLst>
                    <a:ext uri="{9D8B030D-6E8A-4147-A177-3AD203B41FA5}">
                      <a16:colId xmlns:a16="http://schemas.microsoft.com/office/drawing/2014/main" val="2266786658"/>
                    </a:ext>
                  </a:extLst>
                </a:gridCol>
                <a:gridCol w="1140544">
                  <a:extLst>
                    <a:ext uri="{9D8B030D-6E8A-4147-A177-3AD203B41FA5}">
                      <a16:colId xmlns:a16="http://schemas.microsoft.com/office/drawing/2014/main" val="4018711758"/>
                    </a:ext>
                  </a:extLst>
                </a:gridCol>
                <a:gridCol w="1140544">
                  <a:extLst>
                    <a:ext uri="{9D8B030D-6E8A-4147-A177-3AD203B41FA5}">
                      <a16:colId xmlns:a16="http://schemas.microsoft.com/office/drawing/2014/main" val="2971044169"/>
                    </a:ext>
                  </a:extLst>
                </a:gridCol>
                <a:gridCol w="2405834">
                  <a:extLst>
                    <a:ext uri="{9D8B030D-6E8A-4147-A177-3AD203B41FA5}">
                      <a16:colId xmlns:a16="http://schemas.microsoft.com/office/drawing/2014/main" val="1498825789"/>
                    </a:ext>
                  </a:extLst>
                </a:gridCol>
              </a:tblGrid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CBM8551AS8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AD8551ARZ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5686073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CBM8551AMS8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AD8551ARMZ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537121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CBM8552AS8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AD8552ARZ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3414815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CBM8552ATS8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TSSOP-8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AD8552ARUZ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1311423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CBM8554AS14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AD8554ARZ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0822307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CBM8554ATS14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TSSOP-14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AD8554ARUZ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565865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CBM8655AS8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AD8655ARZ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5303475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CBM8655AMS8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AD8655ARMZ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804510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CBM8656AS8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AD8656ARZ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7390460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CBM8656AMS8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AD8656ARMZ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6321349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CBM8051ASC7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SC70-5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AD8051AKSZ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3399025"/>
                  </a:ext>
                </a:extLst>
              </a:tr>
              <a:tr h="423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CBM8051AST5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SOT23-5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AD8051ARTZ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452366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55400006-B385-7D27-021A-38D08B0F4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92108"/>
              </p:ext>
            </p:extLst>
          </p:nvPr>
        </p:nvGraphicFramePr>
        <p:xfrm>
          <a:off x="6739682" y="1587529"/>
          <a:ext cx="6665049" cy="600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556">
                  <a:extLst>
                    <a:ext uri="{9D8B030D-6E8A-4147-A177-3AD203B41FA5}">
                      <a16:colId xmlns:a16="http://schemas.microsoft.com/office/drawing/2014/main" val="1299200745"/>
                    </a:ext>
                  </a:extLst>
                </a:gridCol>
                <a:gridCol w="954279">
                  <a:extLst>
                    <a:ext uri="{9D8B030D-6E8A-4147-A177-3AD203B41FA5}">
                      <a16:colId xmlns:a16="http://schemas.microsoft.com/office/drawing/2014/main" val="979347371"/>
                    </a:ext>
                  </a:extLst>
                </a:gridCol>
                <a:gridCol w="954279">
                  <a:extLst>
                    <a:ext uri="{9D8B030D-6E8A-4147-A177-3AD203B41FA5}">
                      <a16:colId xmlns:a16="http://schemas.microsoft.com/office/drawing/2014/main" val="1386942289"/>
                    </a:ext>
                  </a:extLst>
                </a:gridCol>
                <a:gridCol w="2012935">
                  <a:extLst>
                    <a:ext uri="{9D8B030D-6E8A-4147-A177-3AD203B41FA5}">
                      <a16:colId xmlns:a16="http://schemas.microsoft.com/office/drawing/2014/main" val="1061737413"/>
                    </a:ext>
                  </a:extLst>
                </a:gridCol>
              </a:tblGrid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CBM9002A-100TIG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TQFP-100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CY7C68013A-100AXI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9360378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CBM9002A-100TCG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TQFP-100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CY7C68013A-100AXC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8800801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CBM9002A-56ILG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QFN-56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CY7C68013A-56LTXI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9611652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CBM9002A-56IBG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BGA-56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CY7C68013A-56BAXI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4909133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CBM9002A-56ISG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SSOP-56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CY7C68013A-56PVXI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5402895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CBM9002A-56LCG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QFN-56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CY7C68013A-56LTXC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6663196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CBM9002A-56BCG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BGA-56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CY7C68013A-56BAXC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106081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CBM9002A-56SCG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CORBEAI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SSOP-56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CY7C68013A-56PVXC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7402249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CBM1764DT-ADJ-REEL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TO-263-5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LT1764AEQ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4544920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CBM1764DT-1.5-REEL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TO-263-5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LT1764AEQ-1.5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3680212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CBM1764DT-1.8-REEL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TO-263-5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LT1764AEQ-1.8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267884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CBM1764DT-2.5-REEL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TO-263-5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LT1764AEQ-2.5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2622827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CBM1764DT-3.3-REEL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TO-263-5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LT1764AEQ-3.3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3475447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CBM1764AET-ADJ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TSSOP-16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LT1764AEF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477701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CBM1764AET-1.5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TSSOP-16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LT1764AEF-1.5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695217"/>
                  </a:ext>
                </a:extLst>
              </a:tr>
              <a:tr h="375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CBM1764AET-1.8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TSSOP-16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LT1764AEF-1.8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393722"/>
                  </a:ext>
                </a:extLst>
              </a:tr>
            </a:tbl>
          </a:graphicData>
        </a:graphic>
      </p:graphicFrame>
      <p:graphicFrame>
        <p:nvGraphicFramePr>
          <p:cNvPr id="48" name="Таблица 47">
            <a:extLst>
              <a:ext uri="{FF2B5EF4-FFF2-40B4-BE49-F238E27FC236}">
                <a16:creationId xmlns:a16="http://schemas.microsoft.com/office/drawing/2014/main" id="{F35C4B64-D649-BD4B-BC4D-3081D0FDE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812510"/>
              </p:ext>
            </p:extLst>
          </p:nvPr>
        </p:nvGraphicFramePr>
        <p:xfrm>
          <a:off x="6739682" y="5756665"/>
          <a:ext cx="6665049" cy="4722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556">
                  <a:extLst>
                    <a:ext uri="{9D8B030D-6E8A-4147-A177-3AD203B41FA5}">
                      <a16:colId xmlns:a16="http://schemas.microsoft.com/office/drawing/2014/main" val="1157029664"/>
                    </a:ext>
                  </a:extLst>
                </a:gridCol>
                <a:gridCol w="954279">
                  <a:extLst>
                    <a:ext uri="{9D8B030D-6E8A-4147-A177-3AD203B41FA5}">
                      <a16:colId xmlns:a16="http://schemas.microsoft.com/office/drawing/2014/main" val="1705151547"/>
                    </a:ext>
                  </a:extLst>
                </a:gridCol>
                <a:gridCol w="954279">
                  <a:extLst>
                    <a:ext uri="{9D8B030D-6E8A-4147-A177-3AD203B41FA5}">
                      <a16:colId xmlns:a16="http://schemas.microsoft.com/office/drawing/2014/main" val="161655495"/>
                    </a:ext>
                  </a:extLst>
                </a:gridCol>
                <a:gridCol w="2012935">
                  <a:extLst>
                    <a:ext uri="{9D8B030D-6E8A-4147-A177-3AD203B41FA5}">
                      <a16:colId xmlns:a16="http://schemas.microsoft.com/office/drawing/2014/main" val="164013616"/>
                    </a:ext>
                  </a:extLst>
                </a:gridCol>
              </a:tblGrid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CBM99D10BQ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TQFP-100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AD9910BSVZ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8225385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CBM99D57BQ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TQFP-100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AD9957BSVZ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6255555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CBM96AD56-125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QFN-56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AD9656BCPZ-125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1036587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CBM94AD34-370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QFN-56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AD9434BCPZ-370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6295120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CBM94AD34-500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QFN-56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AD9434BCPZ-500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0545533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CBM94AD67-200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QFN-72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AD9467BCPZ-200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7020750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CBM94AD67-250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QFN-72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AD9467BCPZ-250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747119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CBM79AD60G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QFN-32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AD7960BCPZ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0950355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CBM08AD1500QP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TQFP-128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ADC08D1500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5287302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CBM41AD49QF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QFN-48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ADS4149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0425130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CBM92AD68-80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QFN-64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AD9268BCPZ-80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446836"/>
                  </a:ext>
                </a:extLst>
              </a:tr>
            </a:tbl>
          </a:graphicData>
        </a:graphic>
      </p:graphicFrame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id="{6E35A7B6-B4AB-A0A9-8ABA-35CDA2064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60939"/>
              </p:ext>
            </p:extLst>
          </p:nvPr>
        </p:nvGraphicFramePr>
        <p:xfrm>
          <a:off x="13439050" y="1587528"/>
          <a:ext cx="6665049" cy="8891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556">
                  <a:extLst>
                    <a:ext uri="{9D8B030D-6E8A-4147-A177-3AD203B41FA5}">
                      <a16:colId xmlns:a16="http://schemas.microsoft.com/office/drawing/2014/main" val="1307817918"/>
                    </a:ext>
                  </a:extLst>
                </a:gridCol>
                <a:gridCol w="954279">
                  <a:extLst>
                    <a:ext uri="{9D8B030D-6E8A-4147-A177-3AD203B41FA5}">
                      <a16:colId xmlns:a16="http://schemas.microsoft.com/office/drawing/2014/main" val="4103403992"/>
                    </a:ext>
                  </a:extLst>
                </a:gridCol>
                <a:gridCol w="954279">
                  <a:extLst>
                    <a:ext uri="{9D8B030D-6E8A-4147-A177-3AD203B41FA5}">
                      <a16:colId xmlns:a16="http://schemas.microsoft.com/office/drawing/2014/main" val="3023825815"/>
                    </a:ext>
                  </a:extLst>
                </a:gridCol>
                <a:gridCol w="2012935">
                  <a:extLst>
                    <a:ext uri="{9D8B030D-6E8A-4147-A177-3AD203B41FA5}">
                      <a16:colId xmlns:a16="http://schemas.microsoft.com/office/drawing/2014/main" val="3942446978"/>
                    </a:ext>
                  </a:extLst>
                </a:gridCol>
              </a:tblGrid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CBM1302AS8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DS1302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071804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CBM1307AS8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DS1307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2435028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CBM555AS8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TLC555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0001426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CBM705AS8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ADM705ARZ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1213207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CBM705AMS8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936767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CBM706AS8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ADM706ARZ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6838117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CBM706AMS8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ADM706A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8974606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CBM706TAS8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ADM706TARZ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1939553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CBM706TMS8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MSOP-8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ADM706T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3434806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CBM706RAS8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ADM706RARZ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464713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CBM706RMS8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ADM706R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6185942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CBM706SAS8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ADM706SARZ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549059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CBM706SMS8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ADM706S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5664244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CBM706PAS8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ADM706PARZ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8656359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CBM706PMS8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ADM706P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0259741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CBM707AS8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ADM707ARZ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2885440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CBM707AMS8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ADM707A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3049059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CBM708AS8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ADM708ARZ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5807579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CBM708AMS8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ADM708A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5712453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CBM708TAS8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ADM708TARZ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8976789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CBM708TMS8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ADM708T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2153501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CBM708RAS8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ADM708RARZ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602563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CBM708RMS8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ADM708R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61385"/>
                  </a:ext>
                </a:extLst>
              </a:tr>
              <a:tr h="370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CBM708SAS8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CORBEAI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SOP-8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ADM708SARZ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320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25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6149532" y="510114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Основные преимущества</a:t>
            </a:r>
            <a:endParaRPr sz="2400" dirty="0">
              <a:latin typeface="Montserrat Light"/>
              <a:cs typeface="Montserrat Light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13DF24A-A0FA-D1AC-96BF-A3D01183D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85" y="330532"/>
            <a:ext cx="1543050" cy="609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ABF79E4-D8E6-EC8D-69E1-37E712254CA6}"/>
              </a:ext>
            </a:extLst>
          </p:cNvPr>
          <p:cNvSpPr txBox="1"/>
          <p:nvPr/>
        </p:nvSpPr>
        <p:spPr>
          <a:xfrm>
            <a:off x="394549" y="2059817"/>
            <a:ext cx="100515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AD9434BCPZ-500</a:t>
            </a:r>
          </a:p>
          <a:p>
            <a:pPr algn="l"/>
            <a:endParaRPr 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ANALOG DEVICES AD9434BCPZ-500 Analog to Digital Converter, 12Bit, 500MSPS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4BCE40B-1ECD-C6C7-AEEE-8B6FD4723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44" y="4812138"/>
            <a:ext cx="3033679" cy="240798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294F26F-056A-5050-CBA7-F2A9F91BED5D}"/>
              </a:ext>
            </a:extLst>
          </p:cNvPr>
          <p:cNvSpPr txBox="1"/>
          <p:nvPr/>
        </p:nvSpPr>
        <p:spPr>
          <a:xfrm>
            <a:off x="1901158" y="7608808"/>
            <a:ext cx="45752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ECCN 3A001A5A3</a:t>
            </a:r>
            <a:endParaRPr lang="ru-RU" sz="4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BBEC9F-4C57-FB6A-CA2C-FD8B007CFCA7}"/>
              </a:ext>
            </a:extLst>
          </p:cNvPr>
          <p:cNvSpPr txBox="1"/>
          <p:nvPr/>
        </p:nvSpPr>
        <p:spPr>
          <a:xfrm>
            <a:off x="1352495" y="8412993"/>
            <a:ext cx="6675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111111"/>
                </a:solidFill>
                <a:effectLst/>
                <a:latin typeface="PT Sans" panose="020B0503020203020204" pitchFamily="34" charset="-52"/>
              </a:rPr>
              <a:t>Требует оформления лицензии</a:t>
            </a:r>
            <a:endParaRPr lang="ru-RU" sz="3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1989E2-D95D-C93E-A8CB-53CC793BBF06}"/>
              </a:ext>
            </a:extLst>
          </p:cNvPr>
          <p:cNvSpPr txBox="1"/>
          <p:nvPr/>
        </p:nvSpPr>
        <p:spPr>
          <a:xfrm>
            <a:off x="12003929" y="2046994"/>
            <a:ext cx="3888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CBM94AD34-500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383C86-9160-C67F-7618-8F52FF0AD178}"/>
              </a:ext>
            </a:extLst>
          </p:cNvPr>
          <p:cNvSpPr txBox="1"/>
          <p:nvPr/>
        </p:nvSpPr>
        <p:spPr>
          <a:xfrm>
            <a:off x="11891692" y="3098623"/>
            <a:ext cx="77477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COREBAI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12-bit, single-chip sampling ADC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12Bit, 500MSPS</a:t>
            </a:r>
            <a:endParaRPr lang="ru-RU" sz="3200" dirty="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063F91F-F83D-3733-6CB2-B72F6E273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403" y="3910245"/>
            <a:ext cx="6159071" cy="442362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6B0D4A6-08E1-E841-F24D-A23A81ED426E}"/>
              </a:ext>
            </a:extLst>
          </p:cNvPr>
          <p:cNvSpPr txBox="1"/>
          <p:nvPr/>
        </p:nvSpPr>
        <p:spPr>
          <a:xfrm>
            <a:off x="12284298" y="8412993"/>
            <a:ext cx="6675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11111"/>
                </a:solidFill>
                <a:latin typeface="PT Sans" panose="020B0503020203020204" pitchFamily="34" charset="-52"/>
              </a:rPr>
              <a:t>Не т</a:t>
            </a:r>
            <a:r>
              <a:rPr lang="ru-RU" sz="3200" b="0" i="0" dirty="0">
                <a:solidFill>
                  <a:srgbClr val="111111"/>
                </a:solidFill>
                <a:effectLst/>
                <a:latin typeface="PT Sans" panose="020B0503020203020204" pitchFamily="34" charset="-52"/>
              </a:rPr>
              <a:t>ребует оформления лицензии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1428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тиль_2021_present_1920.potx" id="{F3A29179-B496-40D7-A61E-5EAF1CDBD8FF}" vid="{25908ECC-0955-4BC4-9308-D89E52B0DB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Промэлектроника 2021</Template>
  <TotalTime>176</TotalTime>
  <Words>633</Words>
  <Application>Microsoft Office PowerPoint</Application>
  <PresentationFormat>Произвольный</PresentationFormat>
  <Paragraphs>406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</vt:lpstr>
      <vt:lpstr>Calibri</vt:lpstr>
      <vt:lpstr>Montserrat</vt:lpstr>
      <vt:lpstr>Montserrat Light</vt:lpstr>
      <vt:lpstr>PT Sans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Коршунов Денис</dc:creator>
  <cp:lastModifiedBy>Никита Федоренко</cp:lastModifiedBy>
  <cp:revision>15</cp:revision>
  <dcterms:created xsi:type="dcterms:W3CDTF">2021-05-27T07:34:49Z</dcterms:created>
  <dcterms:modified xsi:type="dcterms:W3CDTF">2023-04-20T04:06:36Z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2021-05-26T00:00:00Z</vt:filetime>
  </property>
</Properties>
</file>