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20104100" cy="113093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997F0E1-7276-4222-8BF1-7C3FEC58C90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005120" y="607248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DC6CC16-8A10-4199-9BC9-0F71C2CC904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100512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1027620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5CD4570-89BD-4698-999C-4766D6D3BFE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712260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1324008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100512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712260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1324008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A9F3444-EED4-4844-915D-6EF9D5EC132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4D8EEA1-84AE-418C-9214-4EA4D3B8205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2F10E43-0067-442B-A416-08F14D60520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CF7DADD-576A-4122-A5CF-AD9F75AD69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BA8891B-4A3A-4ED5-BBDB-E1183446F28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005120" y="451080"/>
            <a:ext cx="18093240" cy="87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F99FF48-5902-4988-A84F-BC5C4ED4250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100512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CA006E1-0930-4970-8835-4A61A91451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1027620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BFBA73-2EA2-4592-AE4D-AF1D528DD77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1005120" y="607248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1E0117E-951E-49A9-AEF8-347429D43AC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k object 16"/>
          <p:cNvSpPr/>
          <p:nvPr/>
        </p:nvSpPr>
        <p:spPr>
          <a:xfrm>
            <a:off x="0" y="0"/>
            <a:ext cx="20101320" cy="1422000"/>
          </a:xfrm>
          <a:custGeom>
            <a:avLst/>
            <a:gdLst>
              <a:gd name="textAreaLeft" fmla="*/ 0 w 20101320"/>
              <a:gd name="textAreaRight" fmla="*/ 20104200 w 20101320"/>
              <a:gd name="textAreaTop" fmla="*/ 0 h 1422000"/>
              <a:gd name="textAreaBottom" fmla="*/ 1424880 h 1422000"/>
            </a:gdLst>
            <a:ahLst/>
            <a:rect l="textAreaLeft" t="textAreaTop" r="textAreaRight" b="textAreaBottom"/>
            <a:pathLst>
              <a:path w="20104100" h="1424940">
                <a:moveTo>
                  <a:pt x="0" y="1424700"/>
                </a:moveTo>
                <a:lnTo>
                  <a:pt x="20104099" y="1424700"/>
                </a:lnTo>
                <a:lnTo>
                  <a:pt x="20104099" y="0"/>
                </a:lnTo>
                <a:lnTo>
                  <a:pt x="0" y="0"/>
                </a:lnTo>
                <a:lnTo>
                  <a:pt x="0" y="1424700"/>
                </a:lnTo>
                <a:close/>
              </a:path>
            </a:pathLst>
          </a:custGeom>
          <a:solidFill>
            <a:srgbClr val="005c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6835320" y="10517760"/>
            <a:ext cx="6430320" cy="56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14474880" y="10517760"/>
            <a:ext cx="4620960" cy="56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800" spc="-1" strike="noStrike">
                <a:solidFill>
                  <a:srgbClr val="b2b2b2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9305C8D-8725-4E12-AC88-FCBA2A329D4D}" type="slidenum">
              <a:rPr b="0" lang="ru-RU" sz="1800" spc="-1" strike="noStrike">
                <a:solidFill>
                  <a:srgbClr val="b2b2b2"/>
                </a:solidFill>
                <a:latin typeface="Calibri"/>
                <a:ea typeface="DejaVu Sans"/>
              </a:rPr>
              <a:t>&lt;номер&gt;</a:t>
            </a:fld>
            <a:endParaRPr b="0" lang="ru-RU" sz="18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3"/>
          </p:nvPr>
        </p:nvSpPr>
        <p:spPr>
          <a:xfrm>
            <a:off x="1005120" y="10517760"/>
            <a:ext cx="4620960" cy="56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ru-RU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image" Target="../media/image22.jpeg"/><Relationship Id="rId4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144" descr=""/>
          <p:cNvPicPr/>
          <p:nvPr/>
        </p:nvPicPr>
        <p:blipFill>
          <a:blip r:embed="rId1"/>
          <a:stretch/>
        </p:blipFill>
        <p:spPr>
          <a:xfrm>
            <a:off x="0" y="0"/>
            <a:ext cx="20101320" cy="11305800"/>
          </a:xfrm>
          <a:prstGeom prst="rect">
            <a:avLst/>
          </a:prstGeom>
          <a:ln w="0">
            <a:noFill/>
          </a:ln>
        </p:spPr>
      </p:pic>
      <p:sp>
        <p:nvSpPr>
          <p:cNvPr id="43" name="object 2"/>
          <p:cNvSpPr/>
          <p:nvPr/>
        </p:nvSpPr>
        <p:spPr>
          <a:xfrm>
            <a:off x="0" y="7963560"/>
            <a:ext cx="20101320" cy="3733920"/>
          </a:xfrm>
          <a:custGeom>
            <a:avLst/>
            <a:gdLst>
              <a:gd name="textAreaLeft" fmla="*/ 0 w 20101320"/>
              <a:gd name="textAreaRight" fmla="*/ 20104200 w 20101320"/>
              <a:gd name="textAreaTop" fmla="*/ 0 h 3733920"/>
              <a:gd name="textAreaBottom" fmla="*/ 3736800 h 3733920"/>
            </a:gdLst>
            <a:ahLst/>
            <a:rect l="textAreaLeft" t="textAreaTop" r="textAreaRight" b="textAreaBottom"/>
            <a:pathLst>
              <a:path w="20104100" h="3736975">
                <a:moveTo>
                  <a:pt x="0" y="3736870"/>
                </a:moveTo>
                <a:lnTo>
                  <a:pt x="20104099" y="3736870"/>
                </a:lnTo>
                <a:lnTo>
                  <a:pt x="20104099" y="0"/>
                </a:lnTo>
                <a:lnTo>
                  <a:pt x="0" y="0"/>
                </a:lnTo>
                <a:lnTo>
                  <a:pt x="0" y="3736870"/>
                </a:lnTo>
                <a:close/>
              </a:path>
            </a:pathLst>
          </a:custGeom>
          <a:solidFill>
            <a:srgbClr val="005c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3"/>
          <p:cNvSpPr/>
          <p:nvPr/>
        </p:nvSpPr>
        <p:spPr>
          <a:xfrm>
            <a:off x="6287040" y="9110520"/>
            <a:ext cx="5893200" cy="1825920"/>
          </a:xfrm>
          <a:custGeom>
            <a:avLst/>
            <a:gdLst>
              <a:gd name="textAreaLeft" fmla="*/ 0 w 5893200"/>
              <a:gd name="textAreaRight" fmla="*/ 5896080 w 5893200"/>
              <a:gd name="textAreaTop" fmla="*/ 0 h 1825920"/>
              <a:gd name="textAreaBottom" fmla="*/ 1828800 h 1825920"/>
            </a:gdLst>
            <a:ahLst/>
            <a:rect l="textAreaLeft" t="textAreaTop" r="textAreaRight" b="textAreaBottom"/>
            <a:pathLst>
              <a:path w="5895975" h="1828800">
                <a:moveTo>
                  <a:pt x="3251118" y="1816100"/>
                </a:moveTo>
                <a:lnTo>
                  <a:pt x="2644806" y="1816100"/>
                </a:lnTo>
                <a:lnTo>
                  <a:pt x="2694826" y="1828800"/>
                </a:lnTo>
                <a:lnTo>
                  <a:pt x="3201099" y="1828800"/>
                </a:lnTo>
                <a:lnTo>
                  <a:pt x="3251118" y="1816100"/>
                </a:lnTo>
                <a:close/>
              </a:path>
              <a:path w="5895975" h="1828800">
                <a:moveTo>
                  <a:pt x="3399862" y="1803400"/>
                </a:moveTo>
                <a:lnTo>
                  <a:pt x="2496063" y="1803400"/>
                </a:lnTo>
                <a:lnTo>
                  <a:pt x="2545419" y="1816100"/>
                </a:lnTo>
                <a:lnTo>
                  <a:pt x="3350505" y="1816100"/>
                </a:lnTo>
                <a:lnTo>
                  <a:pt x="3399862" y="1803400"/>
                </a:lnTo>
                <a:close/>
              </a:path>
              <a:path w="5895975" h="1828800">
                <a:moveTo>
                  <a:pt x="2740122" y="1765300"/>
                </a:moveTo>
                <a:lnTo>
                  <a:pt x="2301019" y="1765300"/>
                </a:lnTo>
                <a:lnTo>
                  <a:pt x="2446939" y="1803400"/>
                </a:lnTo>
                <a:lnTo>
                  <a:pt x="3448985" y="1803400"/>
                </a:lnTo>
                <a:lnTo>
                  <a:pt x="3546513" y="1778000"/>
                </a:lnTo>
                <a:lnTo>
                  <a:pt x="2791767" y="1778000"/>
                </a:lnTo>
                <a:lnTo>
                  <a:pt x="2740122" y="1765300"/>
                </a:lnTo>
                <a:close/>
              </a:path>
              <a:path w="5895975" h="1828800">
                <a:moveTo>
                  <a:pt x="3594905" y="1765300"/>
                </a:moveTo>
                <a:lnTo>
                  <a:pt x="3155802" y="1765300"/>
                </a:lnTo>
                <a:lnTo>
                  <a:pt x="3104157" y="1778000"/>
                </a:lnTo>
                <a:lnTo>
                  <a:pt x="3546513" y="1778000"/>
                </a:lnTo>
                <a:lnTo>
                  <a:pt x="3594905" y="1765300"/>
                </a:lnTo>
                <a:close/>
              </a:path>
              <a:path w="5895975" h="1828800">
                <a:moveTo>
                  <a:pt x="64165" y="0"/>
                </a:moveTo>
                <a:lnTo>
                  <a:pt x="0" y="0"/>
                </a:lnTo>
                <a:lnTo>
                  <a:pt x="21372" y="38100"/>
                </a:lnTo>
                <a:lnTo>
                  <a:pt x="43347" y="76200"/>
                </a:lnTo>
                <a:lnTo>
                  <a:pt x="65920" y="127000"/>
                </a:lnTo>
                <a:lnTo>
                  <a:pt x="89084" y="165100"/>
                </a:lnTo>
                <a:lnTo>
                  <a:pt x="112835" y="203200"/>
                </a:lnTo>
                <a:lnTo>
                  <a:pt x="137166" y="241300"/>
                </a:lnTo>
                <a:lnTo>
                  <a:pt x="162071" y="292100"/>
                </a:lnTo>
                <a:lnTo>
                  <a:pt x="187546" y="330200"/>
                </a:lnTo>
                <a:lnTo>
                  <a:pt x="213585" y="368300"/>
                </a:lnTo>
                <a:lnTo>
                  <a:pt x="240181" y="406400"/>
                </a:lnTo>
                <a:lnTo>
                  <a:pt x="267330" y="444500"/>
                </a:lnTo>
                <a:lnTo>
                  <a:pt x="295026" y="482600"/>
                </a:lnTo>
                <a:lnTo>
                  <a:pt x="323262" y="520700"/>
                </a:lnTo>
                <a:lnTo>
                  <a:pt x="352035" y="558800"/>
                </a:lnTo>
                <a:lnTo>
                  <a:pt x="381337" y="596900"/>
                </a:lnTo>
                <a:lnTo>
                  <a:pt x="411163" y="635000"/>
                </a:lnTo>
                <a:lnTo>
                  <a:pt x="441508" y="673100"/>
                </a:lnTo>
                <a:lnTo>
                  <a:pt x="472367" y="711200"/>
                </a:lnTo>
                <a:lnTo>
                  <a:pt x="503733" y="736600"/>
                </a:lnTo>
                <a:lnTo>
                  <a:pt x="535600" y="774700"/>
                </a:lnTo>
                <a:lnTo>
                  <a:pt x="567964" y="812800"/>
                </a:lnTo>
                <a:lnTo>
                  <a:pt x="600818" y="850900"/>
                </a:lnTo>
                <a:lnTo>
                  <a:pt x="634158" y="876300"/>
                </a:lnTo>
                <a:lnTo>
                  <a:pt x="667977" y="914400"/>
                </a:lnTo>
                <a:lnTo>
                  <a:pt x="702270" y="952500"/>
                </a:lnTo>
                <a:lnTo>
                  <a:pt x="737030" y="977900"/>
                </a:lnTo>
                <a:lnTo>
                  <a:pt x="772254" y="1016000"/>
                </a:lnTo>
                <a:lnTo>
                  <a:pt x="844066" y="1066800"/>
                </a:lnTo>
                <a:lnTo>
                  <a:pt x="880644" y="1104900"/>
                </a:lnTo>
                <a:lnTo>
                  <a:pt x="955113" y="1155700"/>
                </a:lnTo>
                <a:lnTo>
                  <a:pt x="992994" y="1193800"/>
                </a:lnTo>
                <a:lnTo>
                  <a:pt x="1070020" y="1244600"/>
                </a:lnTo>
                <a:lnTo>
                  <a:pt x="1188636" y="1320800"/>
                </a:lnTo>
                <a:lnTo>
                  <a:pt x="1310809" y="1397000"/>
                </a:lnTo>
                <a:lnTo>
                  <a:pt x="1436387" y="1473200"/>
                </a:lnTo>
                <a:lnTo>
                  <a:pt x="1478977" y="1485900"/>
                </a:lnTo>
                <a:lnTo>
                  <a:pt x="1565218" y="1536700"/>
                </a:lnTo>
                <a:lnTo>
                  <a:pt x="1608859" y="1549400"/>
                </a:lnTo>
                <a:lnTo>
                  <a:pt x="1652839" y="1574800"/>
                </a:lnTo>
                <a:lnTo>
                  <a:pt x="1741794" y="1600200"/>
                </a:lnTo>
                <a:lnTo>
                  <a:pt x="1786757" y="1625600"/>
                </a:lnTo>
                <a:lnTo>
                  <a:pt x="1877629" y="1651000"/>
                </a:lnTo>
                <a:lnTo>
                  <a:pt x="1923525" y="1676400"/>
                </a:lnTo>
                <a:lnTo>
                  <a:pt x="2252881" y="1765300"/>
                </a:lnTo>
                <a:lnTo>
                  <a:pt x="2637496" y="1765300"/>
                </a:lnTo>
                <a:lnTo>
                  <a:pt x="2586529" y="1752600"/>
                </a:lnTo>
                <a:lnTo>
                  <a:pt x="2535800" y="1752600"/>
                </a:lnTo>
                <a:lnTo>
                  <a:pt x="2485317" y="1739900"/>
                </a:lnTo>
                <a:lnTo>
                  <a:pt x="2435084" y="1739900"/>
                </a:lnTo>
                <a:lnTo>
                  <a:pt x="2335397" y="1714500"/>
                </a:lnTo>
                <a:lnTo>
                  <a:pt x="2285955" y="1714500"/>
                </a:lnTo>
                <a:lnTo>
                  <a:pt x="1947937" y="1625600"/>
                </a:lnTo>
                <a:lnTo>
                  <a:pt x="1900878" y="1600200"/>
                </a:lnTo>
                <a:lnTo>
                  <a:pt x="1807742" y="1574800"/>
                </a:lnTo>
                <a:lnTo>
                  <a:pt x="1761679" y="1549400"/>
                </a:lnTo>
                <a:lnTo>
                  <a:pt x="1715960" y="1536700"/>
                </a:lnTo>
                <a:lnTo>
                  <a:pt x="1670592" y="1511300"/>
                </a:lnTo>
                <a:lnTo>
                  <a:pt x="1625581" y="1498600"/>
                </a:lnTo>
                <a:lnTo>
                  <a:pt x="1536655" y="1447800"/>
                </a:lnTo>
                <a:lnTo>
                  <a:pt x="1492752" y="1435100"/>
                </a:lnTo>
                <a:lnTo>
                  <a:pt x="1363360" y="1358900"/>
                </a:lnTo>
                <a:lnTo>
                  <a:pt x="1237573" y="1282700"/>
                </a:lnTo>
                <a:lnTo>
                  <a:pt x="1115560" y="1206500"/>
                </a:lnTo>
                <a:lnTo>
                  <a:pt x="1036398" y="1155700"/>
                </a:lnTo>
                <a:lnTo>
                  <a:pt x="997489" y="1117600"/>
                </a:lnTo>
                <a:lnTo>
                  <a:pt x="921048" y="1066800"/>
                </a:lnTo>
                <a:lnTo>
                  <a:pt x="883528" y="1028700"/>
                </a:lnTo>
                <a:lnTo>
                  <a:pt x="846483" y="1003300"/>
                </a:lnTo>
                <a:lnTo>
                  <a:pt x="809920" y="965200"/>
                </a:lnTo>
                <a:lnTo>
                  <a:pt x="773844" y="939800"/>
                </a:lnTo>
                <a:lnTo>
                  <a:pt x="738263" y="901700"/>
                </a:lnTo>
                <a:lnTo>
                  <a:pt x="703182" y="863600"/>
                </a:lnTo>
                <a:lnTo>
                  <a:pt x="668607" y="838200"/>
                </a:lnTo>
                <a:lnTo>
                  <a:pt x="634060" y="800100"/>
                </a:lnTo>
                <a:lnTo>
                  <a:pt x="600048" y="762000"/>
                </a:lnTo>
                <a:lnTo>
                  <a:pt x="566578" y="723900"/>
                </a:lnTo>
                <a:lnTo>
                  <a:pt x="533656" y="685800"/>
                </a:lnTo>
                <a:lnTo>
                  <a:pt x="501289" y="647700"/>
                </a:lnTo>
                <a:lnTo>
                  <a:pt x="469484" y="609600"/>
                </a:lnTo>
                <a:lnTo>
                  <a:pt x="438246" y="571500"/>
                </a:lnTo>
                <a:lnTo>
                  <a:pt x="407582" y="533400"/>
                </a:lnTo>
                <a:lnTo>
                  <a:pt x="377499" y="495300"/>
                </a:lnTo>
                <a:lnTo>
                  <a:pt x="348003" y="457200"/>
                </a:lnTo>
                <a:lnTo>
                  <a:pt x="319101" y="419100"/>
                </a:lnTo>
                <a:lnTo>
                  <a:pt x="290799" y="381000"/>
                </a:lnTo>
                <a:lnTo>
                  <a:pt x="263104" y="342900"/>
                </a:lnTo>
                <a:lnTo>
                  <a:pt x="236023" y="292100"/>
                </a:lnTo>
                <a:lnTo>
                  <a:pt x="209560" y="254000"/>
                </a:lnTo>
                <a:lnTo>
                  <a:pt x="183725" y="215900"/>
                </a:lnTo>
                <a:lnTo>
                  <a:pt x="158521" y="165100"/>
                </a:lnTo>
                <a:lnTo>
                  <a:pt x="133957" y="127000"/>
                </a:lnTo>
                <a:lnTo>
                  <a:pt x="110039" y="88900"/>
                </a:lnTo>
                <a:lnTo>
                  <a:pt x="86773" y="38100"/>
                </a:lnTo>
                <a:lnTo>
                  <a:pt x="64165" y="0"/>
                </a:lnTo>
                <a:close/>
              </a:path>
              <a:path w="5895975" h="1828800">
                <a:moveTo>
                  <a:pt x="5895925" y="0"/>
                </a:moveTo>
                <a:lnTo>
                  <a:pt x="5831759" y="0"/>
                </a:lnTo>
                <a:lnTo>
                  <a:pt x="5809152" y="38100"/>
                </a:lnTo>
                <a:lnTo>
                  <a:pt x="5785885" y="88900"/>
                </a:lnTo>
                <a:lnTo>
                  <a:pt x="5761967" y="127000"/>
                </a:lnTo>
                <a:lnTo>
                  <a:pt x="5737403" y="165100"/>
                </a:lnTo>
                <a:lnTo>
                  <a:pt x="5712200" y="215900"/>
                </a:lnTo>
                <a:lnTo>
                  <a:pt x="5686364" y="254000"/>
                </a:lnTo>
                <a:lnTo>
                  <a:pt x="5659902" y="292100"/>
                </a:lnTo>
                <a:lnTo>
                  <a:pt x="5632820" y="342900"/>
                </a:lnTo>
                <a:lnTo>
                  <a:pt x="5605125" y="381000"/>
                </a:lnTo>
                <a:lnTo>
                  <a:pt x="5576823" y="419100"/>
                </a:lnTo>
                <a:lnTo>
                  <a:pt x="5547921" y="457200"/>
                </a:lnTo>
                <a:lnTo>
                  <a:pt x="5518425" y="495300"/>
                </a:lnTo>
                <a:lnTo>
                  <a:pt x="5488342" y="533400"/>
                </a:lnTo>
                <a:lnTo>
                  <a:pt x="5457679" y="571500"/>
                </a:lnTo>
                <a:lnTo>
                  <a:pt x="5426441" y="609600"/>
                </a:lnTo>
                <a:lnTo>
                  <a:pt x="5394635" y="647700"/>
                </a:lnTo>
                <a:lnTo>
                  <a:pt x="5362268" y="685800"/>
                </a:lnTo>
                <a:lnTo>
                  <a:pt x="5329346" y="723900"/>
                </a:lnTo>
                <a:lnTo>
                  <a:pt x="5295876" y="762000"/>
                </a:lnTo>
                <a:lnTo>
                  <a:pt x="5261864" y="800100"/>
                </a:lnTo>
                <a:lnTo>
                  <a:pt x="5227317" y="838200"/>
                </a:lnTo>
                <a:lnTo>
                  <a:pt x="5192742" y="863600"/>
                </a:lnTo>
                <a:lnTo>
                  <a:pt x="5157661" y="901700"/>
                </a:lnTo>
                <a:lnTo>
                  <a:pt x="5122080" y="939800"/>
                </a:lnTo>
                <a:lnTo>
                  <a:pt x="5086004" y="965200"/>
                </a:lnTo>
                <a:lnTo>
                  <a:pt x="5049441" y="1003300"/>
                </a:lnTo>
                <a:lnTo>
                  <a:pt x="5012397" y="1028700"/>
                </a:lnTo>
                <a:lnTo>
                  <a:pt x="4974876" y="1066800"/>
                </a:lnTo>
                <a:lnTo>
                  <a:pt x="4898435" y="1117600"/>
                </a:lnTo>
                <a:lnTo>
                  <a:pt x="4859526" y="1155700"/>
                </a:lnTo>
                <a:lnTo>
                  <a:pt x="4780364" y="1206500"/>
                </a:lnTo>
                <a:lnTo>
                  <a:pt x="4658351" y="1282700"/>
                </a:lnTo>
                <a:lnTo>
                  <a:pt x="4532564" y="1358900"/>
                </a:lnTo>
                <a:lnTo>
                  <a:pt x="4403172" y="1435100"/>
                </a:lnTo>
                <a:lnTo>
                  <a:pt x="4359269" y="1447800"/>
                </a:lnTo>
                <a:lnTo>
                  <a:pt x="4270343" y="1498600"/>
                </a:lnTo>
                <a:lnTo>
                  <a:pt x="4225332" y="1511300"/>
                </a:lnTo>
                <a:lnTo>
                  <a:pt x="4179964" y="1536700"/>
                </a:lnTo>
                <a:lnTo>
                  <a:pt x="4134245" y="1549400"/>
                </a:lnTo>
                <a:lnTo>
                  <a:pt x="4088182" y="1574800"/>
                </a:lnTo>
                <a:lnTo>
                  <a:pt x="3995046" y="1600200"/>
                </a:lnTo>
                <a:lnTo>
                  <a:pt x="3947987" y="1625600"/>
                </a:lnTo>
                <a:lnTo>
                  <a:pt x="3609969" y="1714500"/>
                </a:lnTo>
                <a:lnTo>
                  <a:pt x="3560527" y="1714500"/>
                </a:lnTo>
                <a:lnTo>
                  <a:pt x="3460840" y="1739900"/>
                </a:lnTo>
                <a:lnTo>
                  <a:pt x="3410608" y="1739900"/>
                </a:lnTo>
                <a:lnTo>
                  <a:pt x="3360124" y="1752600"/>
                </a:lnTo>
                <a:lnTo>
                  <a:pt x="3309395" y="1752600"/>
                </a:lnTo>
                <a:lnTo>
                  <a:pt x="3258428" y="1765300"/>
                </a:lnTo>
                <a:lnTo>
                  <a:pt x="3643043" y="1765300"/>
                </a:lnTo>
                <a:lnTo>
                  <a:pt x="3972399" y="1676400"/>
                </a:lnTo>
                <a:lnTo>
                  <a:pt x="4018296" y="1651000"/>
                </a:lnTo>
                <a:lnTo>
                  <a:pt x="4109167" y="1625600"/>
                </a:lnTo>
                <a:lnTo>
                  <a:pt x="4154130" y="1600200"/>
                </a:lnTo>
                <a:lnTo>
                  <a:pt x="4243085" y="1574800"/>
                </a:lnTo>
                <a:lnTo>
                  <a:pt x="4287065" y="1549400"/>
                </a:lnTo>
                <a:lnTo>
                  <a:pt x="4330706" y="1536700"/>
                </a:lnTo>
                <a:lnTo>
                  <a:pt x="4416948" y="1485900"/>
                </a:lnTo>
                <a:lnTo>
                  <a:pt x="4459538" y="1473200"/>
                </a:lnTo>
                <a:lnTo>
                  <a:pt x="4585116" y="1397000"/>
                </a:lnTo>
                <a:lnTo>
                  <a:pt x="4707288" y="1320800"/>
                </a:lnTo>
                <a:lnTo>
                  <a:pt x="4825904" y="1244600"/>
                </a:lnTo>
                <a:lnTo>
                  <a:pt x="4902930" y="1193800"/>
                </a:lnTo>
                <a:lnTo>
                  <a:pt x="4940811" y="1155700"/>
                </a:lnTo>
                <a:lnTo>
                  <a:pt x="5015281" y="1104900"/>
                </a:lnTo>
                <a:lnTo>
                  <a:pt x="5051858" y="1066800"/>
                </a:lnTo>
                <a:lnTo>
                  <a:pt x="5123670" y="1016000"/>
                </a:lnTo>
                <a:lnTo>
                  <a:pt x="5158894" y="977900"/>
                </a:lnTo>
                <a:lnTo>
                  <a:pt x="5193655" y="952500"/>
                </a:lnTo>
                <a:lnTo>
                  <a:pt x="5227947" y="914400"/>
                </a:lnTo>
                <a:lnTo>
                  <a:pt x="5261766" y="876300"/>
                </a:lnTo>
                <a:lnTo>
                  <a:pt x="5295106" y="850900"/>
                </a:lnTo>
                <a:lnTo>
                  <a:pt x="5327960" y="812800"/>
                </a:lnTo>
                <a:lnTo>
                  <a:pt x="5360324" y="774700"/>
                </a:lnTo>
                <a:lnTo>
                  <a:pt x="5392192" y="736600"/>
                </a:lnTo>
                <a:lnTo>
                  <a:pt x="5423557" y="711200"/>
                </a:lnTo>
                <a:lnTo>
                  <a:pt x="5454416" y="673100"/>
                </a:lnTo>
                <a:lnTo>
                  <a:pt x="5484761" y="635000"/>
                </a:lnTo>
                <a:lnTo>
                  <a:pt x="5514587" y="596900"/>
                </a:lnTo>
                <a:lnTo>
                  <a:pt x="5543890" y="558800"/>
                </a:lnTo>
                <a:lnTo>
                  <a:pt x="5572662" y="520700"/>
                </a:lnTo>
                <a:lnTo>
                  <a:pt x="5600899" y="482600"/>
                </a:lnTo>
                <a:lnTo>
                  <a:pt x="5628594" y="444500"/>
                </a:lnTo>
                <a:lnTo>
                  <a:pt x="5655743" y="406400"/>
                </a:lnTo>
                <a:lnTo>
                  <a:pt x="5682339" y="368300"/>
                </a:lnTo>
                <a:lnTo>
                  <a:pt x="5708378" y="330200"/>
                </a:lnTo>
                <a:lnTo>
                  <a:pt x="5733853" y="292100"/>
                </a:lnTo>
                <a:lnTo>
                  <a:pt x="5758758" y="241300"/>
                </a:lnTo>
                <a:lnTo>
                  <a:pt x="5783089" y="203200"/>
                </a:lnTo>
                <a:lnTo>
                  <a:pt x="5806840" y="165100"/>
                </a:lnTo>
                <a:lnTo>
                  <a:pt x="5830004" y="127000"/>
                </a:lnTo>
                <a:lnTo>
                  <a:pt x="5852577" y="76200"/>
                </a:lnTo>
                <a:lnTo>
                  <a:pt x="5874552" y="38100"/>
                </a:lnTo>
                <a:lnTo>
                  <a:pt x="5895925" y="0"/>
                </a:lnTo>
                <a:close/>
              </a:path>
              <a:path w="5895975" h="1828800">
                <a:moveTo>
                  <a:pt x="3205967" y="1397000"/>
                </a:moveTo>
                <a:lnTo>
                  <a:pt x="2693622" y="1397000"/>
                </a:lnTo>
                <a:lnTo>
                  <a:pt x="2744382" y="1409700"/>
                </a:lnTo>
                <a:lnTo>
                  <a:pt x="3155207" y="1409700"/>
                </a:lnTo>
                <a:lnTo>
                  <a:pt x="3205967" y="1397000"/>
                </a:lnTo>
                <a:close/>
              </a:path>
              <a:path w="5895975" h="1828800">
                <a:moveTo>
                  <a:pt x="3406399" y="1371600"/>
                </a:moveTo>
                <a:lnTo>
                  <a:pt x="2493190" y="1371600"/>
                </a:lnTo>
                <a:lnTo>
                  <a:pt x="2592870" y="1397000"/>
                </a:lnTo>
                <a:lnTo>
                  <a:pt x="3306719" y="1397000"/>
                </a:lnTo>
                <a:lnTo>
                  <a:pt x="3406399" y="1371600"/>
                </a:lnTo>
                <a:close/>
              </a:path>
              <a:path w="5895975" h="1828800">
                <a:moveTo>
                  <a:pt x="546517" y="0"/>
                </a:moveTo>
                <a:lnTo>
                  <a:pt x="479639" y="0"/>
                </a:lnTo>
                <a:lnTo>
                  <a:pt x="504398" y="38100"/>
                </a:lnTo>
                <a:lnTo>
                  <a:pt x="529833" y="76200"/>
                </a:lnTo>
                <a:lnTo>
                  <a:pt x="555935" y="114300"/>
                </a:lnTo>
                <a:lnTo>
                  <a:pt x="582698" y="165100"/>
                </a:lnTo>
                <a:lnTo>
                  <a:pt x="610114" y="203200"/>
                </a:lnTo>
                <a:lnTo>
                  <a:pt x="638174" y="241300"/>
                </a:lnTo>
                <a:lnTo>
                  <a:pt x="666872" y="279400"/>
                </a:lnTo>
                <a:lnTo>
                  <a:pt x="696200" y="317500"/>
                </a:lnTo>
                <a:lnTo>
                  <a:pt x="726149" y="355600"/>
                </a:lnTo>
                <a:lnTo>
                  <a:pt x="756712" y="393700"/>
                </a:lnTo>
                <a:lnTo>
                  <a:pt x="787882" y="431800"/>
                </a:lnTo>
                <a:lnTo>
                  <a:pt x="819651" y="457200"/>
                </a:lnTo>
                <a:lnTo>
                  <a:pt x="852011" y="495300"/>
                </a:lnTo>
                <a:lnTo>
                  <a:pt x="884955" y="533400"/>
                </a:lnTo>
                <a:lnTo>
                  <a:pt x="918474" y="571500"/>
                </a:lnTo>
                <a:lnTo>
                  <a:pt x="952561" y="596900"/>
                </a:lnTo>
                <a:lnTo>
                  <a:pt x="987209" y="635000"/>
                </a:lnTo>
                <a:lnTo>
                  <a:pt x="1022409" y="660400"/>
                </a:lnTo>
                <a:lnTo>
                  <a:pt x="1058154" y="698500"/>
                </a:lnTo>
                <a:lnTo>
                  <a:pt x="1094437" y="723900"/>
                </a:lnTo>
                <a:lnTo>
                  <a:pt x="1131250" y="762000"/>
                </a:lnTo>
                <a:lnTo>
                  <a:pt x="1168584" y="787400"/>
                </a:lnTo>
                <a:lnTo>
                  <a:pt x="1206432" y="825500"/>
                </a:lnTo>
                <a:lnTo>
                  <a:pt x="1283642" y="876300"/>
                </a:lnTo>
                <a:lnTo>
                  <a:pt x="1362816" y="927100"/>
                </a:lnTo>
                <a:lnTo>
                  <a:pt x="1403120" y="965200"/>
                </a:lnTo>
                <a:lnTo>
                  <a:pt x="1485126" y="1016000"/>
                </a:lnTo>
                <a:lnTo>
                  <a:pt x="1526812" y="1028700"/>
                </a:lnTo>
                <a:lnTo>
                  <a:pt x="1568943" y="1054100"/>
                </a:lnTo>
                <a:lnTo>
                  <a:pt x="1697930" y="1130300"/>
                </a:lnTo>
                <a:lnTo>
                  <a:pt x="1741764" y="1143000"/>
                </a:lnTo>
                <a:lnTo>
                  <a:pt x="1786005" y="1168400"/>
                </a:lnTo>
                <a:lnTo>
                  <a:pt x="1830645" y="1181100"/>
                </a:lnTo>
                <a:lnTo>
                  <a:pt x="1875677" y="1206500"/>
                </a:lnTo>
                <a:lnTo>
                  <a:pt x="1921092" y="1219200"/>
                </a:lnTo>
                <a:lnTo>
                  <a:pt x="1966882" y="1244600"/>
                </a:lnTo>
                <a:lnTo>
                  <a:pt x="2443772" y="1371600"/>
                </a:lnTo>
                <a:lnTo>
                  <a:pt x="3455817" y="1371600"/>
                </a:lnTo>
                <a:lnTo>
                  <a:pt x="3504943" y="1358900"/>
                </a:lnTo>
                <a:lnTo>
                  <a:pt x="2844692" y="1358900"/>
                </a:lnTo>
                <a:lnTo>
                  <a:pt x="2792504" y="1346200"/>
                </a:lnTo>
                <a:lnTo>
                  <a:pt x="2688897" y="1346200"/>
                </a:lnTo>
                <a:lnTo>
                  <a:pt x="2637494" y="1333500"/>
                </a:lnTo>
                <a:lnTo>
                  <a:pt x="2586370" y="1333500"/>
                </a:lnTo>
                <a:lnTo>
                  <a:pt x="2535532" y="1320800"/>
                </a:lnTo>
                <a:lnTo>
                  <a:pt x="2484990" y="1320800"/>
                </a:lnTo>
                <a:lnTo>
                  <a:pt x="2335222" y="1282700"/>
                </a:lnTo>
                <a:lnTo>
                  <a:pt x="2285946" y="1282700"/>
                </a:lnTo>
                <a:lnTo>
                  <a:pt x="2237008" y="1270000"/>
                </a:lnTo>
                <a:lnTo>
                  <a:pt x="2188415" y="1244600"/>
                </a:lnTo>
                <a:lnTo>
                  <a:pt x="1997675" y="1193800"/>
                </a:lnTo>
                <a:lnTo>
                  <a:pt x="1950939" y="1168400"/>
                </a:lnTo>
                <a:lnTo>
                  <a:pt x="1904600" y="1155700"/>
                </a:lnTo>
                <a:lnTo>
                  <a:pt x="1858665" y="1130300"/>
                </a:lnTo>
                <a:lnTo>
                  <a:pt x="1813145" y="1117600"/>
                </a:lnTo>
                <a:lnTo>
                  <a:pt x="1768046" y="1092200"/>
                </a:lnTo>
                <a:lnTo>
                  <a:pt x="1723377" y="1079500"/>
                </a:lnTo>
                <a:lnTo>
                  <a:pt x="1592037" y="1003300"/>
                </a:lnTo>
                <a:lnTo>
                  <a:pt x="1506783" y="952500"/>
                </a:lnTo>
                <a:lnTo>
                  <a:pt x="1423452" y="901700"/>
                </a:lnTo>
                <a:lnTo>
                  <a:pt x="1342112" y="850900"/>
                </a:lnTo>
                <a:lnTo>
                  <a:pt x="1302210" y="825500"/>
                </a:lnTo>
                <a:lnTo>
                  <a:pt x="1262830" y="787400"/>
                </a:lnTo>
                <a:lnTo>
                  <a:pt x="1185674" y="736600"/>
                </a:lnTo>
                <a:lnTo>
                  <a:pt x="1147915" y="698500"/>
                </a:lnTo>
                <a:lnTo>
                  <a:pt x="1110711" y="673100"/>
                </a:lnTo>
                <a:lnTo>
                  <a:pt x="1074074" y="635000"/>
                </a:lnTo>
                <a:lnTo>
                  <a:pt x="1038009" y="596900"/>
                </a:lnTo>
                <a:lnTo>
                  <a:pt x="1002527" y="571500"/>
                </a:lnTo>
                <a:lnTo>
                  <a:pt x="967635" y="533400"/>
                </a:lnTo>
                <a:lnTo>
                  <a:pt x="933393" y="495300"/>
                </a:lnTo>
                <a:lnTo>
                  <a:pt x="899757" y="469900"/>
                </a:lnTo>
                <a:lnTo>
                  <a:pt x="866735" y="431800"/>
                </a:lnTo>
                <a:lnTo>
                  <a:pt x="834337" y="393700"/>
                </a:lnTo>
                <a:lnTo>
                  <a:pt x="802571" y="355600"/>
                </a:lnTo>
                <a:lnTo>
                  <a:pt x="771446" y="317500"/>
                </a:lnTo>
                <a:lnTo>
                  <a:pt x="740969" y="279400"/>
                </a:lnTo>
                <a:lnTo>
                  <a:pt x="711150" y="241300"/>
                </a:lnTo>
                <a:lnTo>
                  <a:pt x="681996" y="203200"/>
                </a:lnTo>
                <a:lnTo>
                  <a:pt x="653518" y="165100"/>
                </a:lnTo>
                <a:lnTo>
                  <a:pt x="625722" y="114300"/>
                </a:lnTo>
                <a:lnTo>
                  <a:pt x="598617" y="76200"/>
                </a:lnTo>
                <a:lnTo>
                  <a:pt x="572213" y="38100"/>
                </a:lnTo>
                <a:lnTo>
                  <a:pt x="546517" y="0"/>
                </a:lnTo>
                <a:close/>
              </a:path>
              <a:path w="5895975" h="1828800">
                <a:moveTo>
                  <a:pt x="5419950" y="0"/>
                </a:moveTo>
                <a:lnTo>
                  <a:pt x="5353083" y="0"/>
                </a:lnTo>
                <a:lnTo>
                  <a:pt x="5327385" y="38100"/>
                </a:lnTo>
                <a:lnTo>
                  <a:pt x="5300978" y="76200"/>
                </a:lnTo>
                <a:lnTo>
                  <a:pt x="5273872" y="114300"/>
                </a:lnTo>
                <a:lnTo>
                  <a:pt x="5246075" y="165100"/>
                </a:lnTo>
                <a:lnTo>
                  <a:pt x="5217595" y="203200"/>
                </a:lnTo>
                <a:lnTo>
                  <a:pt x="5188441" y="241300"/>
                </a:lnTo>
                <a:lnTo>
                  <a:pt x="5158621" y="279400"/>
                </a:lnTo>
                <a:lnTo>
                  <a:pt x="5128144" y="317500"/>
                </a:lnTo>
                <a:lnTo>
                  <a:pt x="5097018" y="355600"/>
                </a:lnTo>
                <a:lnTo>
                  <a:pt x="5065252" y="393700"/>
                </a:lnTo>
                <a:lnTo>
                  <a:pt x="5032854" y="431800"/>
                </a:lnTo>
                <a:lnTo>
                  <a:pt x="4999833" y="469900"/>
                </a:lnTo>
                <a:lnTo>
                  <a:pt x="4966196" y="495300"/>
                </a:lnTo>
                <a:lnTo>
                  <a:pt x="4931954" y="533400"/>
                </a:lnTo>
                <a:lnTo>
                  <a:pt x="4897063" y="571500"/>
                </a:lnTo>
                <a:lnTo>
                  <a:pt x="4861581" y="596900"/>
                </a:lnTo>
                <a:lnTo>
                  <a:pt x="4825517" y="635000"/>
                </a:lnTo>
                <a:lnTo>
                  <a:pt x="4788880" y="673100"/>
                </a:lnTo>
                <a:lnTo>
                  <a:pt x="4751677" y="698500"/>
                </a:lnTo>
                <a:lnTo>
                  <a:pt x="4713918" y="736600"/>
                </a:lnTo>
                <a:lnTo>
                  <a:pt x="4636763" y="787400"/>
                </a:lnTo>
                <a:lnTo>
                  <a:pt x="4597384" y="825500"/>
                </a:lnTo>
                <a:lnTo>
                  <a:pt x="4557481" y="850900"/>
                </a:lnTo>
                <a:lnTo>
                  <a:pt x="4476142" y="901700"/>
                </a:lnTo>
                <a:lnTo>
                  <a:pt x="4392811" y="952500"/>
                </a:lnTo>
                <a:lnTo>
                  <a:pt x="4307557" y="1003300"/>
                </a:lnTo>
                <a:lnTo>
                  <a:pt x="4176217" y="1079500"/>
                </a:lnTo>
                <a:lnTo>
                  <a:pt x="4131548" y="1092200"/>
                </a:lnTo>
                <a:lnTo>
                  <a:pt x="4086449" y="1117600"/>
                </a:lnTo>
                <a:lnTo>
                  <a:pt x="4040928" y="1130300"/>
                </a:lnTo>
                <a:lnTo>
                  <a:pt x="3994993" y="1155700"/>
                </a:lnTo>
                <a:lnTo>
                  <a:pt x="3948654" y="1168400"/>
                </a:lnTo>
                <a:lnTo>
                  <a:pt x="3901917" y="1193800"/>
                </a:lnTo>
                <a:lnTo>
                  <a:pt x="3711176" y="1244600"/>
                </a:lnTo>
                <a:lnTo>
                  <a:pt x="3662584" y="1270000"/>
                </a:lnTo>
                <a:lnTo>
                  <a:pt x="3613645" y="1282700"/>
                </a:lnTo>
                <a:lnTo>
                  <a:pt x="3564369" y="1282700"/>
                </a:lnTo>
                <a:lnTo>
                  <a:pt x="3414600" y="1320800"/>
                </a:lnTo>
                <a:lnTo>
                  <a:pt x="3364058" y="1320800"/>
                </a:lnTo>
                <a:lnTo>
                  <a:pt x="3313220" y="1333500"/>
                </a:lnTo>
                <a:lnTo>
                  <a:pt x="3262096" y="1333500"/>
                </a:lnTo>
                <a:lnTo>
                  <a:pt x="3210693" y="1346200"/>
                </a:lnTo>
                <a:lnTo>
                  <a:pt x="3107085" y="1346200"/>
                </a:lnTo>
                <a:lnTo>
                  <a:pt x="3054897" y="1358900"/>
                </a:lnTo>
                <a:lnTo>
                  <a:pt x="3504943" y="1358900"/>
                </a:lnTo>
                <a:lnTo>
                  <a:pt x="3932707" y="1244600"/>
                </a:lnTo>
                <a:lnTo>
                  <a:pt x="3978497" y="1219200"/>
                </a:lnTo>
                <a:lnTo>
                  <a:pt x="4023912" y="1206500"/>
                </a:lnTo>
                <a:lnTo>
                  <a:pt x="4068944" y="1181100"/>
                </a:lnTo>
                <a:lnTo>
                  <a:pt x="4113584" y="1168400"/>
                </a:lnTo>
                <a:lnTo>
                  <a:pt x="4157825" y="1143000"/>
                </a:lnTo>
                <a:lnTo>
                  <a:pt x="4201659" y="1130300"/>
                </a:lnTo>
                <a:lnTo>
                  <a:pt x="4330646" y="1054100"/>
                </a:lnTo>
                <a:lnTo>
                  <a:pt x="4372777" y="1028700"/>
                </a:lnTo>
                <a:lnTo>
                  <a:pt x="4414463" y="1016000"/>
                </a:lnTo>
                <a:lnTo>
                  <a:pt x="4496469" y="965200"/>
                </a:lnTo>
                <a:lnTo>
                  <a:pt x="4536773" y="927100"/>
                </a:lnTo>
                <a:lnTo>
                  <a:pt x="4615947" y="876300"/>
                </a:lnTo>
                <a:lnTo>
                  <a:pt x="4693157" y="825500"/>
                </a:lnTo>
                <a:lnTo>
                  <a:pt x="4731005" y="787400"/>
                </a:lnTo>
                <a:lnTo>
                  <a:pt x="4768339" y="762000"/>
                </a:lnTo>
                <a:lnTo>
                  <a:pt x="4805152" y="723900"/>
                </a:lnTo>
                <a:lnTo>
                  <a:pt x="4841435" y="698500"/>
                </a:lnTo>
                <a:lnTo>
                  <a:pt x="4877180" y="660400"/>
                </a:lnTo>
                <a:lnTo>
                  <a:pt x="4912380" y="635000"/>
                </a:lnTo>
                <a:lnTo>
                  <a:pt x="4947028" y="596900"/>
                </a:lnTo>
                <a:lnTo>
                  <a:pt x="4981115" y="571500"/>
                </a:lnTo>
                <a:lnTo>
                  <a:pt x="5014634" y="533400"/>
                </a:lnTo>
                <a:lnTo>
                  <a:pt x="5047578" y="495300"/>
                </a:lnTo>
                <a:lnTo>
                  <a:pt x="5079938" y="457200"/>
                </a:lnTo>
                <a:lnTo>
                  <a:pt x="5111707" y="431800"/>
                </a:lnTo>
                <a:lnTo>
                  <a:pt x="5142877" y="393700"/>
                </a:lnTo>
                <a:lnTo>
                  <a:pt x="5173440" y="355600"/>
                </a:lnTo>
                <a:lnTo>
                  <a:pt x="5203389" y="317500"/>
                </a:lnTo>
                <a:lnTo>
                  <a:pt x="5232717" y="279400"/>
                </a:lnTo>
                <a:lnTo>
                  <a:pt x="5261415" y="241300"/>
                </a:lnTo>
                <a:lnTo>
                  <a:pt x="5289475" y="203200"/>
                </a:lnTo>
                <a:lnTo>
                  <a:pt x="5316891" y="165100"/>
                </a:lnTo>
                <a:lnTo>
                  <a:pt x="5343654" y="114300"/>
                </a:lnTo>
                <a:lnTo>
                  <a:pt x="5369756" y="76200"/>
                </a:lnTo>
                <a:lnTo>
                  <a:pt x="5395191" y="38100"/>
                </a:lnTo>
                <a:lnTo>
                  <a:pt x="5419950" y="0"/>
                </a:lnTo>
                <a:close/>
              </a:path>
              <a:path w="5895975" h="1828800">
                <a:moveTo>
                  <a:pt x="3052716" y="990600"/>
                </a:moveTo>
                <a:lnTo>
                  <a:pt x="2846873" y="990600"/>
                </a:lnTo>
                <a:lnTo>
                  <a:pt x="2898203" y="1003300"/>
                </a:lnTo>
                <a:lnTo>
                  <a:pt x="3001386" y="1003300"/>
                </a:lnTo>
                <a:lnTo>
                  <a:pt x="3052716" y="990600"/>
                </a:lnTo>
                <a:close/>
              </a:path>
              <a:path w="5895975" h="1828800">
                <a:moveTo>
                  <a:pt x="3255221" y="977900"/>
                </a:moveTo>
                <a:lnTo>
                  <a:pt x="2644368" y="977900"/>
                </a:lnTo>
                <a:lnTo>
                  <a:pt x="2694551" y="990600"/>
                </a:lnTo>
                <a:lnTo>
                  <a:pt x="3205038" y="990600"/>
                </a:lnTo>
                <a:lnTo>
                  <a:pt x="3255221" y="977900"/>
                </a:lnTo>
                <a:close/>
              </a:path>
              <a:path w="5895975" h="1828800">
                <a:moveTo>
                  <a:pt x="3403848" y="952500"/>
                </a:moveTo>
                <a:lnTo>
                  <a:pt x="2495741" y="952500"/>
                </a:lnTo>
                <a:lnTo>
                  <a:pt x="2594499" y="977900"/>
                </a:lnTo>
                <a:lnTo>
                  <a:pt x="3305090" y="977900"/>
                </a:lnTo>
                <a:lnTo>
                  <a:pt x="3403848" y="952500"/>
                </a:lnTo>
                <a:close/>
              </a:path>
              <a:path w="5895975" h="1828800">
                <a:moveTo>
                  <a:pt x="1048837" y="0"/>
                </a:moveTo>
                <a:lnTo>
                  <a:pt x="977143" y="0"/>
                </a:lnTo>
                <a:lnTo>
                  <a:pt x="1005870" y="38100"/>
                </a:lnTo>
                <a:lnTo>
                  <a:pt x="1035330" y="76200"/>
                </a:lnTo>
                <a:lnTo>
                  <a:pt x="1065514" y="114300"/>
                </a:lnTo>
                <a:lnTo>
                  <a:pt x="1096410" y="152400"/>
                </a:lnTo>
                <a:lnTo>
                  <a:pt x="1128007" y="177800"/>
                </a:lnTo>
                <a:lnTo>
                  <a:pt x="1160297" y="215900"/>
                </a:lnTo>
                <a:lnTo>
                  <a:pt x="1193267" y="254000"/>
                </a:lnTo>
                <a:lnTo>
                  <a:pt x="1226907" y="292100"/>
                </a:lnTo>
                <a:lnTo>
                  <a:pt x="1261207" y="317500"/>
                </a:lnTo>
                <a:lnTo>
                  <a:pt x="1296157" y="355600"/>
                </a:lnTo>
                <a:lnTo>
                  <a:pt x="1331746" y="381000"/>
                </a:lnTo>
                <a:lnTo>
                  <a:pt x="1367963" y="419100"/>
                </a:lnTo>
                <a:lnTo>
                  <a:pt x="1404797" y="444500"/>
                </a:lnTo>
                <a:lnTo>
                  <a:pt x="1442239" y="482600"/>
                </a:lnTo>
                <a:lnTo>
                  <a:pt x="1480278" y="508000"/>
                </a:lnTo>
                <a:lnTo>
                  <a:pt x="1518904" y="533400"/>
                </a:lnTo>
                <a:lnTo>
                  <a:pt x="1597871" y="584200"/>
                </a:lnTo>
                <a:lnTo>
                  <a:pt x="1638193" y="622300"/>
                </a:lnTo>
                <a:lnTo>
                  <a:pt x="1679058" y="647700"/>
                </a:lnTo>
                <a:lnTo>
                  <a:pt x="1720458" y="660400"/>
                </a:lnTo>
                <a:lnTo>
                  <a:pt x="1804816" y="711200"/>
                </a:lnTo>
                <a:lnTo>
                  <a:pt x="1891183" y="762000"/>
                </a:lnTo>
                <a:lnTo>
                  <a:pt x="1935094" y="774700"/>
                </a:lnTo>
                <a:lnTo>
                  <a:pt x="1979476" y="800100"/>
                </a:lnTo>
                <a:lnTo>
                  <a:pt x="2024318" y="812800"/>
                </a:lnTo>
                <a:lnTo>
                  <a:pt x="2069610" y="838200"/>
                </a:lnTo>
                <a:lnTo>
                  <a:pt x="2161500" y="863600"/>
                </a:lnTo>
                <a:lnTo>
                  <a:pt x="2208078" y="889000"/>
                </a:lnTo>
                <a:lnTo>
                  <a:pt x="2446874" y="952500"/>
                </a:lnTo>
                <a:lnTo>
                  <a:pt x="3452715" y="952500"/>
                </a:lnTo>
                <a:lnTo>
                  <a:pt x="3501227" y="939800"/>
                </a:lnTo>
                <a:lnTo>
                  <a:pt x="2795029" y="939800"/>
                </a:lnTo>
                <a:lnTo>
                  <a:pt x="2744012" y="927100"/>
                </a:lnTo>
                <a:lnTo>
                  <a:pt x="2642904" y="927100"/>
                </a:lnTo>
                <a:lnTo>
                  <a:pt x="2543104" y="901700"/>
                </a:lnTo>
                <a:lnTo>
                  <a:pt x="2493722" y="901700"/>
                </a:lnTo>
                <a:lnTo>
                  <a:pt x="2205384" y="825500"/>
                </a:lnTo>
                <a:lnTo>
                  <a:pt x="2158757" y="800100"/>
                </a:lnTo>
                <a:lnTo>
                  <a:pt x="2066829" y="774700"/>
                </a:lnTo>
                <a:lnTo>
                  <a:pt x="2021551" y="749300"/>
                </a:lnTo>
                <a:lnTo>
                  <a:pt x="1976743" y="736600"/>
                </a:lnTo>
                <a:lnTo>
                  <a:pt x="1932419" y="711200"/>
                </a:lnTo>
                <a:lnTo>
                  <a:pt x="1888588" y="698500"/>
                </a:lnTo>
                <a:lnTo>
                  <a:pt x="1802452" y="647700"/>
                </a:lnTo>
                <a:lnTo>
                  <a:pt x="1718425" y="596900"/>
                </a:lnTo>
                <a:lnTo>
                  <a:pt x="1636596" y="546100"/>
                </a:lnTo>
                <a:lnTo>
                  <a:pt x="1557053" y="495300"/>
                </a:lnTo>
                <a:lnTo>
                  <a:pt x="1518167" y="457200"/>
                </a:lnTo>
                <a:lnTo>
                  <a:pt x="1479886" y="431800"/>
                </a:lnTo>
                <a:lnTo>
                  <a:pt x="1442222" y="406400"/>
                </a:lnTo>
                <a:lnTo>
                  <a:pt x="1405185" y="368300"/>
                </a:lnTo>
                <a:lnTo>
                  <a:pt x="1368786" y="342900"/>
                </a:lnTo>
                <a:lnTo>
                  <a:pt x="1333037" y="304800"/>
                </a:lnTo>
                <a:lnTo>
                  <a:pt x="1297948" y="279400"/>
                </a:lnTo>
                <a:lnTo>
                  <a:pt x="1263532" y="241300"/>
                </a:lnTo>
                <a:lnTo>
                  <a:pt x="1225474" y="203200"/>
                </a:lnTo>
                <a:lnTo>
                  <a:pt x="1188303" y="165100"/>
                </a:lnTo>
                <a:lnTo>
                  <a:pt x="1152038" y="127000"/>
                </a:lnTo>
                <a:lnTo>
                  <a:pt x="1116693" y="76200"/>
                </a:lnTo>
                <a:lnTo>
                  <a:pt x="1082287" y="38100"/>
                </a:lnTo>
                <a:lnTo>
                  <a:pt x="1048837" y="0"/>
                </a:lnTo>
                <a:close/>
              </a:path>
              <a:path w="5895975" h="1828800">
                <a:moveTo>
                  <a:pt x="4922457" y="0"/>
                </a:moveTo>
                <a:lnTo>
                  <a:pt x="4850752" y="0"/>
                </a:lnTo>
                <a:lnTo>
                  <a:pt x="4817302" y="38100"/>
                </a:lnTo>
                <a:lnTo>
                  <a:pt x="4782898" y="76200"/>
                </a:lnTo>
                <a:lnTo>
                  <a:pt x="4747555" y="127000"/>
                </a:lnTo>
                <a:lnTo>
                  <a:pt x="4711290" y="165100"/>
                </a:lnTo>
                <a:lnTo>
                  <a:pt x="4674119" y="203200"/>
                </a:lnTo>
                <a:lnTo>
                  <a:pt x="4636057" y="241300"/>
                </a:lnTo>
                <a:lnTo>
                  <a:pt x="4601641" y="279400"/>
                </a:lnTo>
                <a:lnTo>
                  <a:pt x="4566552" y="304800"/>
                </a:lnTo>
                <a:lnTo>
                  <a:pt x="4530803" y="342900"/>
                </a:lnTo>
                <a:lnTo>
                  <a:pt x="4494405" y="368300"/>
                </a:lnTo>
                <a:lnTo>
                  <a:pt x="4457368" y="406400"/>
                </a:lnTo>
                <a:lnTo>
                  <a:pt x="4419703" y="431800"/>
                </a:lnTo>
                <a:lnTo>
                  <a:pt x="4381423" y="457200"/>
                </a:lnTo>
                <a:lnTo>
                  <a:pt x="4342537" y="495300"/>
                </a:lnTo>
                <a:lnTo>
                  <a:pt x="4262995" y="546100"/>
                </a:lnTo>
                <a:lnTo>
                  <a:pt x="4181166" y="596900"/>
                </a:lnTo>
                <a:lnTo>
                  <a:pt x="4097140" y="647700"/>
                </a:lnTo>
                <a:lnTo>
                  <a:pt x="4011004" y="698500"/>
                </a:lnTo>
                <a:lnTo>
                  <a:pt x="3967174" y="711200"/>
                </a:lnTo>
                <a:lnTo>
                  <a:pt x="3922849" y="736600"/>
                </a:lnTo>
                <a:lnTo>
                  <a:pt x="3878042" y="749300"/>
                </a:lnTo>
                <a:lnTo>
                  <a:pt x="3832764" y="774700"/>
                </a:lnTo>
                <a:lnTo>
                  <a:pt x="3740836" y="800100"/>
                </a:lnTo>
                <a:lnTo>
                  <a:pt x="3694210" y="825500"/>
                </a:lnTo>
                <a:lnTo>
                  <a:pt x="3405872" y="901700"/>
                </a:lnTo>
                <a:lnTo>
                  <a:pt x="3356489" y="901700"/>
                </a:lnTo>
                <a:lnTo>
                  <a:pt x="3256688" y="927100"/>
                </a:lnTo>
                <a:lnTo>
                  <a:pt x="3155579" y="927100"/>
                </a:lnTo>
                <a:lnTo>
                  <a:pt x="3104562" y="939800"/>
                </a:lnTo>
                <a:lnTo>
                  <a:pt x="3501227" y="939800"/>
                </a:lnTo>
                <a:lnTo>
                  <a:pt x="3691511" y="889000"/>
                </a:lnTo>
                <a:lnTo>
                  <a:pt x="3738089" y="863600"/>
                </a:lnTo>
                <a:lnTo>
                  <a:pt x="3829980" y="838200"/>
                </a:lnTo>
                <a:lnTo>
                  <a:pt x="3875272" y="812800"/>
                </a:lnTo>
                <a:lnTo>
                  <a:pt x="3920114" y="800100"/>
                </a:lnTo>
                <a:lnTo>
                  <a:pt x="3964496" y="774700"/>
                </a:lnTo>
                <a:lnTo>
                  <a:pt x="4008407" y="762000"/>
                </a:lnTo>
                <a:lnTo>
                  <a:pt x="4094774" y="711200"/>
                </a:lnTo>
                <a:lnTo>
                  <a:pt x="4179133" y="660400"/>
                </a:lnTo>
                <a:lnTo>
                  <a:pt x="4220533" y="647700"/>
                </a:lnTo>
                <a:lnTo>
                  <a:pt x="4261399" y="622300"/>
                </a:lnTo>
                <a:lnTo>
                  <a:pt x="4301720" y="584200"/>
                </a:lnTo>
                <a:lnTo>
                  <a:pt x="4380688" y="533400"/>
                </a:lnTo>
                <a:lnTo>
                  <a:pt x="4419314" y="508000"/>
                </a:lnTo>
                <a:lnTo>
                  <a:pt x="4457353" y="482600"/>
                </a:lnTo>
                <a:lnTo>
                  <a:pt x="4494796" y="444500"/>
                </a:lnTo>
                <a:lnTo>
                  <a:pt x="4531631" y="419100"/>
                </a:lnTo>
                <a:lnTo>
                  <a:pt x="4567848" y="381000"/>
                </a:lnTo>
                <a:lnTo>
                  <a:pt x="4603437" y="355600"/>
                </a:lnTo>
                <a:lnTo>
                  <a:pt x="4638387" y="317500"/>
                </a:lnTo>
                <a:lnTo>
                  <a:pt x="4672688" y="292100"/>
                </a:lnTo>
                <a:lnTo>
                  <a:pt x="4706329" y="254000"/>
                </a:lnTo>
                <a:lnTo>
                  <a:pt x="4739299" y="215900"/>
                </a:lnTo>
                <a:lnTo>
                  <a:pt x="4771589" y="177800"/>
                </a:lnTo>
                <a:lnTo>
                  <a:pt x="4803187" y="152400"/>
                </a:lnTo>
                <a:lnTo>
                  <a:pt x="4834084" y="114300"/>
                </a:lnTo>
                <a:lnTo>
                  <a:pt x="4864268" y="76200"/>
                </a:lnTo>
                <a:lnTo>
                  <a:pt x="4893729" y="38100"/>
                </a:lnTo>
                <a:lnTo>
                  <a:pt x="4922457" y="0"/>
                </a:lnTo>
                <a:close/>
              </a:path>
              <a:path w="5895975" h="1828800">
                <a:moveTo>
                  <a:pt x="3153479" y="558800"/>
                </a:moveTo>
                <a:lnTo>
                  <a:pt x="2746113" y="558800"/>
                </a:lnTo>
                <a:lnTo>
                  <a:pt x="2796529" y="571500"/>
                </a:lnTo>
                <a:lnTo>
                  <a:pt x="3103062" y="571500"/>
                </a:lnTo>
                <a:lnTo>
                  <a:pt x="3153479" y="558800"/>
                </a:lnTo>
                <a:close/>
              </a:path>
              <a:path w="5895975" h="1828800">
                <a:moveTo>
                  <a:pt x="3253210" y="546100"/>
                </a:moveTo>
                <a:lnTo>
                  <a:pt x="2646383" y="546100"/>
                </a:lnTo>
                <a:lnTo>
                  <a:pt x="2696060" y="558800"/>
                </a:lnTo>
                <a:lnTo>
                  <a:pt x="3203533" y="558800"/>
                </a:lnTo>
                <a:lnTo>
                  <a:pt x="3253210" y="546100"/>
                </a:lnTo>
                <a:close/>
              </a:path>
              <a:path w="5895975" h="1828800">
                <a:moveTo>
                  <a:pt x="1620390" y="0"/>
                </a:moveTo>
                <a:lnTo>
                  <a:pt x="1536895" y="0"/>
                </a:lnTo>
                <a:lnTo>
                  <a:pt x="1571437" y="25400"/>
                </a:lnTo>
                <a:lnTo>
                  <a:pt x="1606750" y="63500"/>
                </a:lnTo>
                <a:lnTo>
                  <a:pt x="1642821" y="88900"/>
                </a:lnTo>
                <a:lnTo>
                  <a:pt x="1679633" y="127000"/>
                </a:lnTo>
                <a:lnTo>
                  <a:pt x="1717171" y="152400"/>
                </a:lnTo>
                <a:lnTo>
                  <a:pt x="1755421" y="177800"/>
                </a:lnTo>
                <a:lnTo>
                  <a:pt x="1794367" y="215900"/>
                </a:lnTo>
                <a:lnTo>
                  <a:pt x="1833993" y="241300"/>
                </a:lnTo>
                <a:lnTo>
                  <a:pt x="1874286" y="266700"/>
                </a:lnTo>
                <a:lnTo>
                  <a:pt x="1956807" y="317500"/>
                </a:lnTo>
                <a:lnTo>
                  <a:pt x="1999005" y="330200"/>
                </a:lnTo>
                <a:lnTo>
                  <a:pt x="2085201" y="381000"/>
                </a:lnTo>
                <a:lnTo>
                  <a:pt x="2129168" y="393700"/>
                </a:lnTo>
                <a:lnTo>
                  <a:pt x="2173695" y="419100"/>
                </a:lnTo>
                <a:lnTo>
                  <a:pt x="2218766" y="431800"/>
                </a:lnTo>
                <a:lnTo>
                  <a:pt x="2264366" y="457200"/>
                </a:lnTo>
                <a:lnTo>
                  <a:pt x="2597099" y="546100"/>
                </a:lnTo>
                <a:lnTo>
                  <a:pt x="3302495" y="546100"/>
                </a:lnTo>
                <a:lnTo>
                  <a:pt x="3399826" y="520700"/>
                </a:lnTo>
                <a:lnTo>
                  <a:pt x="2949795" y="520700"/>
                </a:lnTo>
                <a:lnTo>
                  <a:pt x="2896897" y="508000"/>
                </a:lnTo>
                <a:lnTo>
                  <a:pt x="2740355" y="508000"/>
                </a:lnTo>
                <a:lnTo>
                  <a:pt x="2688951" y="495300"/>
                </a:lnTo>
                <a:lnTo>
                  <a:pt x="2637963" y="495300"/>
                </a:lnTo>
                <a:lnTo>
                  <a:pt x="2294185" y="406400"/>
                </a:lnTo>
                <a:lnTo>
                  <a:pt x="2247160" y="381000"/>
                </a:lnTo>
                <a:lnTo>
                  <a:pt x="2200708" y="368300"/>
                </a:lnTo>
                <a:lnTo>
                  <a:pt x="2154848" y="342900"/>
                </a:lnTo>
                <a:lnTo>
                  <a:pt x="2109596" y="330200"/>
                </a:lnTo>
                <a:lnTo>
                  <a:pt x="2020988" y="279400"/>
                </a:lnTo>
                <a:lnTo>
                  <a:pt x="1935024" y="228600"/>
                </a:lnTo>
                <a:lnTo>
                  <a:pt x="1893076" y="203200"/>
                </a:lnTo>
                <a:lnTo>
                  <a:pt x="1851842" y="177800"/>
                </a:lnTo>
                <a:lnTo>
                  <a:pt x="1811339" y="152400"/>
                </a:lnTo>
                <a:lnTo>
                  <a:pt x="1771583" y="127000"/>
                </a:lnTo>
                <a:lnTo>
                  <a:pt x="1732593" y="88900"/>
                </a:lnTo>
                <a:lnTo>
                  <a:pt x="1694386" y="63500"/>
                </a:lnTo>
                <a:lnTo>
                  <a:pt x="1656979" y="25400"/>
                </a:lnTo>
                <a:lnTo>
                  <a:pt x="1620390" y="0"/>
                </a:lnTo>
                <a:close/>
              </a:path>
              <a:path w="5895975" h="1828800">
                <a:moveTo>
                  <a:pt x="4362694" y="0"/>
                </a:moveTo>
                <a:lnTo>
                  <a:pt x="4279210" y="0"/>
                </a:lnTo>
                <a:lnTo>
                  <a:pt x="4242619" y="25400"/>
                </a:lnTo>
                <a:lnTo>
                  <a:pt x="4205212" y="63500"/>
                </a:lnTo>
                <a:lnTo>
                  <a:pt x="4167004" y="88900"/>
                </a:lnTo>
                <a:lnTo>
                  <a:pt x="4128013" y="127000"/>
                </a:lnTo>
                <a:lnTo>
                  <a:pt x="4088256" y="152400"/>
                </a:lnTo>
                <a:lnTo>
                  <a:pt x="4047752" y="177800"/>
                </a:lnTo>
                <a:lnTo>
                  <a:pt x="4006517" y="203200"/>
                </a:lnTo>
                <a:lnTo>
                  <a:pt x="3964569" y="228600"/>
                </a:lnTo>
                <a:lnTo>
                  <a:pt x="3878604" y="279400"/>
                </a:lnTo>
                <a:lnTo>
                  <a:pt x="3789995" y="330200"/>
                </a:lnTo>
                <a:lnTo>
                  <a:pt x="3744743" y="342900"/>
                </a:lnTo>
                <a:lnTo>
                  <a:pt x="3698882" y="368300"/>
                </a:lnTo>
                <a:lnTo>
                  <a:pt x="3652430" y="381000"/>
                </a:lnTo>
                <a:lnTo>
                  <a:pt x="3605405" y="406400"/>
                </a:lnTo>
                <a:lnTo>
                  <a:pt x="3261626" y="495300"/>
                </a:lnTo>
                <a:lnTo>
                  <a:pt x="3210638" y="495300"/>
                </a:lnTo>
                <a:lnTo>
                  <a:pt x="3159234" y="508000"/>
                </a:lnTo>
                <a:lnTo>
                  <a:pt x="3002692" y="508000"/>
                </a:lnTo>
                <a:lnTo>
                  <a:pt x="2949795" y="520700"/>
                </a:lnTo>
                <a:lnTo>
                  <a:pt x="3399826" y="520700"/>
                </a:lnTo>
                <a:lnTo>
                  <a:pt x="3635228" y="457200"/>
                </a:lnTo>
                <a:lnTo>
                  <a:pt x="3680827" y="431800"/>
                </a:lnTo>
                <a:lnTo>
                  <a:pt x="3725898" y="419100"/>
                </a:lnTo>
                <a:lnTo>
                  <a:pt x="3770424" y="393700"/>
                </a:lnTo>
                <a:lnTo>
                  <a:pt x="3814391" y="381000"/>
                </a:lnTo>
                <a:lnTo>
                  <a:pt x="3900587" y="330200"/>
                </a:lnTo>
                <a:lnTo>
                  <a:pt x="3942785" y="317500"/>
                </a:lnTo>
                <a:lnTo>
                  <a:pt x="4025305" y="266700"/>
                </a:lnTo>
                <a:lnTo>
                  <a:pt x="4065597" y="241300"/>
                </a:lnTo>
                <a:lnTo>
                  <a:pt x="4105223" y="215900"/>
                </a:lnTo>
                <a:lnTo>
                  <a:pt x="4144169" y="177800"/>
                </a:lnTo>
                <a:lnTo>
                  <a:pt x="4182418" y="152400"/>
                </a:lnTo>
                <a:lnTo>
                  <a:pt x="4219957" y="127000"/>
                </a:lnTo>
                <a:lnTo>
                  <a:pt x="4256769" y="88900"/>
                </a:lnTo>
                <a:lnTo>
                  <a:pt x="4292839" y="63500"/>
                </a:lnTo>
                <a:lnTo>
                  <a:pt x="4328152" y="25400"/>
                </a:lnTo>
                <a:lnTo>
                  <a:pt x="4362694" y="0"/>
                </a:lnTo>
                <a:close/>
              </a:path>
            </a:pathLst>
          </a:custGeom>
          <a:solidFill>
            <a:srgbClr val="0f5f9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object 6"/>
          <p:cNvSpPr/>
          <p:nvPr/>
        </p:nvSpPr>
        <p:spPr>
          <a:xfrm>
            <a:off x="4666320" y="7571520"/>
            <a:ext cx="10767960" cy="1525680"/>
          </a:xfrm>
          <a:prstGeom prst="rect">
            <a:avLst/>
          </a:pr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object 7"/>
          <p:cNvSpPr/>
          <p:nvPr/>
        </p:nvSpPr>
        <p:spPr>
          <a:xfrm>
            <a:off x="6234840" y="6315840"/>
            <a:ext cx="5997600" cy="972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object 8"/>
          <p:cNvSpPr/>
          <p:nvPr/>
        </p:nvSpPr>
        <p:spPr>
          <a:xfrm>
            <a:off x="12119040" y="8837280"/>
            <a:ext cx="176040" cy="259920"/>
          </a:xfrm>
          <a:prstGeom prst="rect">
            <a:avLst/>
          </a:pr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object 9"/>
          <p:cNvSpPr/>
          <p:nvPr/>
        </p:nvSpPr>
        <p:spPr>
          <a:xfrm>
            <a:off x="6172560" y="8837280"/>
            <a:ext cx="176040" cy="259920"/>
          </a:xfrm>
          <a:prstGeom prst="rect">
            <a:avLst/>
          </a:pr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object 10"/>
          <p:cNvSpPr/>
          <p:nvPr/>
        </p:nvSpPr>
        <p:spPr>
          <a:xfrm>
            <a:off x="4804920" y="6328440"/>
            <a:ext cx="1427040" cy="1240200"/>
          </a:xfrm>
          <a:prstGeom prst="rect">
            <a:avLst/>
          </a:prstGeom>
          <a:blipFill rotWithShape="0">
            <a:blip r:embed="rId6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object 11"/>
          <p:cNvSpPr/>
          <p:nvPr/>
        </p:nvSpPr>
        <p:spPr>
          <a:xfrm>
            <a:off x="6234480" y="6328440"/>
            <a:ext cx="9061920" cy="1712520"/>
          </a:xfrm>
          <a:prstGeom prst="rect">
            <a:avLst/>
          </a:prstGeom>
          <a:blipFill rotWithShape="0">
            <a:blip r:embed="rId7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object 12"/>
          <p:cNvSpPr/>
          <p:nvPr/>
        </p:nvSpPr>
        <p:spPr>
          <a:xfrm>
            <a:off x="4804920" y="7571520"/>
            <a:ext cx="10491120" cy="1525680"/>
          </a:xfrm>
          <a:prstGeom prst="rect">
            <a:avLst/>
          </a:prstGeom>
          <a:blipFill rotWithShape="0">
            <a:blip r:embed="rId8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object 13"/>
          <p:cNvSpPr/>
          <p:nvPr/>
        </p:nvSpPr>
        <p:spPr>
          <a:xfrm>
            <a:off x="4806360" y="6329880"/>
            <a:ext cx="10488600" cy="2503440"/>
          </a:xfrm>
          <a:custGeom>
            <a:avLst/>
            <a:gdLst>
              <a:gd name="textAreaLeft" fmla="*/ 0 w 10488600"/>
              <a:gd name="textAreaRight" fmla="*/ 10491480 w 10488600"/>
              <a:gd name="textAreaTop" fmla="*/ 0 h 2503440"/>
              <a:gd name="textAreaBottom" fmla="*/ 2506320 h 2503440"/>
            </a:gdLst>
            <a:ahLst/>
            <a:rect l="textAreaLeft" t="textAreaTop" r="textAreaRight" b="textAreaBottom"/>
            <a:pathLst>
              <a:path w="10491469" h="2506345">
                <a:moveTo>
                  <a:pt x="0" y="2506269"/>
                </a:moveTo>
                <a:lnTo>
                  <a:pt x="10491355" y="2506269"/>
                </a:lnTo>
                <a:lnTo>
                  <a:pt x="10491355" y="0"/>
                </a:lnTo>
                <a:lnTo>
                  <a:pt x="0" y="0"/>
                </a:lnTo>
                <a:lnTo>
                  <a:pt x="0" y="2506269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object 17"/>
          <p:cNvSpPr/>
          <p:nvPr/>
        </p:nvSpPr>
        <p:spPr>
          <a:xfrm>
            <a:off x="1341000" y="8046360"/>
            <a:ext cx="489240" cy="484920"/>
          </a:xfrm>
          <a:custGeom>
            <a:avLst/>
            <a:gdLst>
              <a:gd name="textAreaLeft" fmla="*/ 0 w 489240"/>
              <a:gd name="textAreaRight" fmla="*/ 492120 w 489240"/>
              <a:gd name="textAreaTop" fmla="*/ 0 h 484920"/>
              <a:gd name="textAreaBottom" fmla="*/ 487800 h 484920"/>
            </a:gdLst>
            <a:ahLst/>
            <a:rect l="textAreaLeft" t="textAreaTop" r="textAreaRight" b="textAreaBottom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object 18"/>
          <p:cNvSpPr/>
          <p:nvPr/>
        </p:nvSpPr>
        <p:spPr>
          <a:xfrm>
            <a:off x="1341000" y="9617760"/>
            <a:ext cx="489240" cy="484920"/>
          </a:xfrm>
          <a:custGeom>
            <a:avLst/>
            <a:gdLst>
              <a:gd name="textAreaLeft" fmla="*/ 0 w 489240"/>
              <a:gd name="textAreaRight" fmla="*/ 492120 w 489240"/>
              <a:gd name="textAreaTop" fmla="*/ 0 h 484920"/>
              <a:gd name="textAreaBottom" fmla="*/ 487800 h 484920"/>
            </a:gdLst>
            <a:ahLst/>
            <a:rect l="textAreaLeft" t="textAreaTop" r="textAreaRight" b="textAreaBottom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object 19"/>
          <p:cNvSpPr/>
          <p:nvPr/>
        </p:nvSpPr>
        <p:spPr>
          <a:xfrm>
            <a:off x="2126880" y="82728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object 20"/>
          <p:cNvSpPr/>
          <p:nvPr/>
        </p:nvSpPr>
        <p:spPr>
          <a:xfrm>
            <a:off x="2126880" y="98442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object 21"/>
          <p:cNvSpPr/>
          <p:nvPr/>
        </p:nvSpPr>
        <p:spPr>
          <a:xfrm>
            <a:off x="2126880" y="856548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object 22"/>
          <p:cNvSpPr/>
          <p:nvPr/>
        </p:nvSpPr>
        <p:spPr>
          <a:xfrm>
            <a:off x="296640" y="82728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object 23"/>
          <p:cNvSpPr/>
          <p:nvPr/>
        </p:nvSpPr>
        <p:spPr>
          <a:xfrm>
            <a:off x="296640" y="98442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object 24"/>
          <p:cNvSpPr/>
          <p:nvPr/>
        </p:nvSpPr>
        <p:spPr>
          <a:xfrm>
            <a:off x="296640" y="856548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object 25"/>
          <p:cNvSpPr/>
          <p:nvPr/>
        </p:nvSpPr>
        <p:spPr>
          <a:xfrm>
            <a:off x="1863720" y="80438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object 26"/>
          <p:cNvSpPr/>
          <p:nvPr/>
        </p:nvSpPr>
        <p:spPr>
          <a:xfrm>
            <a:off x="1863720" y="96156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object 27"/>
          <p:cNvSpPr/>
          <p:nvPr/>
        </p:nvSpPr>
        <p:spPr>
          <a:xfrm>
            <a:off x="1341000" y="882648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object 28"/>
          <p:cNvSpPr/>
          <p:nvPr/>
        </p:nvSpPr>
        <p:spPr>
          <a:xfrm>
            <a:off x="819360" y="83048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object 29"/>
          <p:cNvSpPr/>
          <p:nvPr/>
        </p:nvSpPr>
        <p:spPr>
          <a:xfrm>
            <a:off x="819360" y="98762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object 30"/>
          <p:cNvSpPr/>
          <p:nvPr/>
        </p:nvSpPr>
        <p:spPr>
          <a:xfrm>
            <a:off x="296640" y="80438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object 31"/>
          <p:cNvSpPr/>
          <p:nvPr/>
        </p:nvSpPr>
        <p:spPr>
          <a:xfrm>
            <a:off x="296640" y="96156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object 32"/>
          <p:cNvSpPr/>
          <p:nvPr/>
        </p:nvSpPr>
        <p:spPr>
          <a:xfrm>
            <a:off x="819360" y="85676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object 33"/>
          <p:cNvSpPr/>
          <p:nvPr/>
        </p:nvSpPr>
        <p:spPr>
          <a:xfrm>
            <a:off x="2126880" y="908928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object 34"/>
          <p:cNvSpPr/>
          <p:nvPr/>
        </p:nvSpPr>
        <p:spPr>
          <a:xfrm>
            <a:off x="296640" y="908928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object 35"/>
          <p:cNvSpPr/>
          <p:nvPr/>
        </p:nvSpPr>
        <p:spPr>
          <a:xfrm>
            <a:off x="1082520" y="931824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object 36"/>
          <p:cNvSpPr/>
          <p:nvPr/>
        </p:nvSpPr>
        <p:spPr>
          <a:xfrm>
            <a:off x="296640" y="93524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object 37"/>
          <p:cNvSpPr/>
          <p:nvPr/>
        </p:nvSpPr>
        <p:spPr>
          <a:xfrm>
            <a:off x="819360" y="908928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object 38"/>
          <p:cNvSpPr/>
          <p:nvPr/>
        </p:nvSpPr>
        <p:spPr>
          <a:xfrm>
            <a:off x="296640" y="1052820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object 39"/>
          <p:cNvSpPr/>
          <p:nvPr/>
        </p:nvSpPr>
        <p:spPr>
          <a:xfrm>
            <a:off x="2126880" y="105282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object 40"/>
          <p:cNvSpPr/>
          <p:nvPr/>
        </p:nvSpPr>
        <p:spPr>
          <a:xfrm>
            <a:off x="1341000" y="1075716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object 41"/>
          <p:cNvSpPr/>
          <p:nvPr/>
        </p:nvSpPr>
        <p:spPr>
          <a:xfrm>
            <a:off x="819360" y="107892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object 42"/>
          <p:cNvSpPr/>
          <p:nvPr/>
        </p:nvSpPr>
        <p:spPr>
          <a:xfrm>
            <a:off x="1863720" y="1079136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object 43"/>
          <p:cNvSpPr/>
          <p:nvPr/>
        </p:nvSpPr>
        <p:spPr>
          <a:xfrm>
            <a:off x="1341000" y="105282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object 44"/>
          <p:cNvSpPr/>
          <p:nvPr/>
        </p:nvSpPr>
        <p:spPr>
          <a:xfrm>
            <a:off x="18273600" y="8046360"/>
            <a:ext cx="489240" cy="484920"/>
          </a:xfrm>
          <a:custGeom>
            <a:avLst/>
            <a:gdLst>
              <a:gd name="textAreaLeft" fmla="*/ 0 w 489240"/>
              <a:gd name="textAreaRight" fmla="*/ 492120 w 489240"/>
              <a:gd name="textAreaTop" fmla="*/ 0 h 484920"/>
              <a:gd name="textAreaBottom" fmla="*/ 487800 h 484920"/>
            </a:gdLst>
            <a:ahLst/>
            <a:rect l="textAreaLeft" t="textAreaTop" r="textAreaRight" b="textAreaBottom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object 45"/>
          <p:cNvSpPr/>
          <p:nvPr/>
        </p:nvSpPr>
        <p:spPr>
          <a:xfrm>
            <a:off x="18273600" y="9617760"/>
            <a:ext cx="489240" cy="484920"/>
          </a:xfrm>
          <a:custGeom>
            <a:avLst/>
            <a:gdLst>
              <a:gd name="textAreaLeft" fmla="*/ 0 w 489240"/>
              <a:gd name="textAreaRight" fmla="*/ 492120 w 489240"/>
              <a:gd name="textAreaTop" fmla="*/ 0 h 484920"/>
              <a:gd name="textAreaBottom" fmla="*/ 487800 h 484920"/>
            </a:gdLst>
            <a:ahLst/>
            <a:rect l="textAreaLeft" t="textAreaTop" r="textAreaRight" b="textAreaBottom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object 46"/>
          <p:cNvSpPr/>
          <p:nvPr/>
        </p:nvSpPr>
        <p:spPr>
          <a:xfrm>
            <a:off x="19059480" y="82728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object 47"/>
          <p:cNvSpPr/>
          <p:nvPr/>
        </p:nvSpPr>
        <p:spPr>
          <a:xfrm>
            <a:off x="19059480" y="98442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object 48"/>
          <p:cNvSpPr/>
          <p:nvPr/>
        </p:nvSpPr>
        <p:spPr>
          <a:xfrm>
            <a:off x="19059480" y="856548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object 49"/>
          <p:cNvSpPr/>
          <p:nvPr/>
        </p:nvSpPr>
        <p:spPr>
          <a:xfrm>
            <a:off x="17229600" y="82728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object 50"/>
          <p:cNvSpPr/>
          <p:nvPr/>
        </p:nvSpPr>
        <p:spPr>
          <a:xfrm>
            <a:off x="17229600" y="98442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object 51"/>
          <p:cNvSpPr/>
          <p:nvPr/>
        </p:nvSpPr>
        <p:spPr>
          <a:xfrm>
            <a:off x="17229600" y="856548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object 52"/>
          <p:cNvSpPr/>
          <p:nvPr/>
        </p:nvSpPr>
        <p:spPr>
          <a:xfrm>
            <a:off x="18796320" y="80438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object 53"/>
          <p:cNvSpPr/>
          <p:nvPr/>
        </p:nvSpPr>
        <p:spPr>
          <a:xfrm>
            <a:off x="18796320" y="96156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object 54"/>
          <p:cNvSpPr/>
          <p:nvPr/>
        </p:nvSpPr>
        <p:spPr>
          <a:xfrm>
            <a:off x="18273600" y="882648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object 55"/>
          <p:cNvSpPr/>
          <p:nvPr/>
        </p:nvSpPr>
        <p:spPr>
          <a:xfrm>
            <a:off x="17751960" y="83048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object 56"/>
          <p:cNvSpPr/>
          <p:nvPr/>
        </p:nvSpPr>
        <p:spPr>
          <a:xfrm>
            <a:off x="17751960" y="98762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object 57"/>
          <p:cNvSpPr/>
          <p:nvPr/>
        </p:nvSpPr>
        <p:spPr>
          <a:xfrm>
            <a:off x="17229600" y="80438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object 58"/>
          <p:cNvSpPr/>
          <p:nvPr/>
        </p:nvSpPr>
        <p:spPr>
          <a:xfrm>
            <a:off x="17229600" y="96156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object 59"/>
          <p:cNvSpPr/>
          <p:nvPr/>
        </p:nvSpPr>
        <p:spPr>
          <a:xfrm>
            <a:off x="17751960" y="85676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object 60"/>
          <p:cNvSpPr/>
          <p:nvPr/>
        </p:nvSpPr>
        <p:spPr>
          <a:xfrm>
            <a:off x="19059480" y="908928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object 61"/>
          <p:cNvSpPr/>
          <p:nvPr/>
        </p:nvSpPr>
        <p:spPr>
          <a:xfrm>
            <a:off x="17229600" y="908928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object 62"/>
          <p:cNvSpPr/>
          <p:nvPr/>
        </p:nvSpPr>
        <p:spPr>
          <a:xfrm>
            <a:off x="18015120" y="931824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object 63"/>
          <p:cNvSpPr/>
          <p:nvPr/>
        </p:nvSpPr>
        <p:spPr>
          <a:xfrm>
            <a:off x="17229600" y="93524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object 64"/>
          <p:cNvSpPr/>
          <p:nvPr/>
        </p:nvSpPr>
        <p:spPr>
          <a:xfrm>
            <a:off x="17752320" y="908928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object 65"/>
          <p:cNvSpPr/>
          <p:nvPr/>
        </p:nvSpPr>
        <p:spPr>
          <a:xfrm>
            <a:off x="17229600" y="1052820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object 66"/>
          <p:cNvSpPr/>
          <p:nvPr/>
        </p:nvSpPr>
        <p:spPr>
          <a:xfrm>
            <a:off x="19059480" y="105282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object 67"/>
          <p:cNvSpPr/>
          <p:nvPr/>
        </p:nvSpPr>
        <p:spPr>
          <a:xfrm>
            <a:off x="18273600" y="1075716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object 68"/>
          <p:cNvSpPr/>
          <p:nvPr/>
        </p:nvSpPr>
        <p:spPr>
          <a:xfrm>
            <a:off x="17751960" y="107892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object 69"/>
          <p:cNvSpPr/>
          <p:nvPr/>
        </p:nvSpPr>
        <p:spPr>
          <a:xfrm>
            <a:off x="18796320" y="1079136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object 70"/>
          <p:cNvSpPr/>
          <p:nvPr/>
        </p:nvSpPr>
        <p:spPr>
          <a:xfrm>
            <a:off x="18273600" y="105282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object 71"/>
          <p:cNvSpPr/>
          <p:nvPr/>
        </p:nvSpPr>
        <p:spPr>
          <a:xfrm>
            <a:off x="3745800" y="10530360"/>
            <a:ext cx="489240" cy="484920"/>
          </a:xfrm>
          <a:custGeom>
            <a:avLst/>
            <a:gdLst>
              <a:gd name="textAreaLeft" fmla="*/ 0 w 489240"/>
              <a:gd name="textAreaRight" fmla="*/ 492120 w 489240"/>
              <a:gd name="textAreaTop" fmla="*/ 0 h 484920"/>
              <a:gd name="textAreaBottom" fmla="*/ 487800 h 484920"/>
            </a:gdLst>
            <a:ahLst/>
            <a:rect l="textAreaLeft" t="textAreaTop" r="textAreaRight" b="textAreaBottom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41"/>
                </a:lnTo>
                <a:lnTo>
                  <a:pt x="491827" y="487241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object 72"/>
          <p:cNvSpPr/>
          <p:nvPr/>
        </p:nvSpPr>
        <p:spPr>
          <a:xfrm>
            <a:off x="3745800" y="8958960"/>
            <a:ext cx="489240" cy="484920"/>
          </a:xfrm>
          <a:custGeom>
            <a:avLst/>
            <a:gdLst>
              <a:gd name="textAreaLeft" fmla="*/ 0 w 489240"/>
              <a:gd name="textAreaRight" fmla="*/ 492120 w 489240"/>
              <a:gd name="textAreaTop" fmla="*/ 0 h 484920"/>
              <a:gd name="textAreaBottom" fmla="*/ 487800 h 484920"/>
            </a:gdLst>
            <a:ahLst/>
            <a:rect l="textAreaLeft" t="textAreaTop" r="textAreaRight" b="textAreaBottom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object 73"/>
          <p:cNvSpPr/>
          <p:nvPr/>
        </p:nvSpPr>
        <p:spPr>
          <a:xfrm>
            <a:off x="3223080" y="105282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object 74"/>
          <p:cNvSpPr/>
          <p:nvPr/>
        </p:nvSpPr>
        <p:spPr>
          <a:xfrm>
            <a:off x="3223080" y="89568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object 75"/>
          <p:cNvSpPr/>
          <p:nvPr/>
        </p:nvSpPr>
        <p:spPr>
          <a:xfrm>
            <a:off x="3223080" y="1000656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object 76"/>
          <p:cNvSpPr/>
          <p:nvPr/>
        </p:nvSpPr>
        <p:spPr>
          <a:xfrm>
            <a:off x="5052960" y="105282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object 77"/>
          <p:cNvSpPr/>
          <p:nvPr/>
        </p:nvSpPr>
        <p:spPr>
          <a:xfrm>
            <a:off x="5052960" y="9100440"/>
            <a:ext cx="226440" cy="117000"/>
          </a:xfrm>
          <a:custGeom>
            <a:avLst/>
            <a:gdLst>
              <a:gd name="textAreaLeft" fmla="*/ 0 w 226440"/>
              <a:gd name="textAreaRight" fmla="*/ 229320 w 226440"/>
              <a:gd name="textAreaTop" fmla="*/ 0 h 117000"/>
              <a:gd name="textAreaBottom" fmla="*/ 119880 h 117000"/>
            </a:gdLst>
            <a:ahLst/>
            <a:rect l="textAreaLeft" t="textAreaTop" r="textAreaRight" b="textAreaBottom"/>
            <a:pathLst>
              <a:path w="229235" h="120015">
                <a:moveTo>
                  <a:pt x="228757" y="0"/>
                </a:moveTo>
                <a:lnTo>
                  <a:pt x="0" y="0"/>
                </a:lnTo>
                <a:lnTo>
                  <a:pt x="0" y="119389"/>
                </a:lnTo>
                <a:lnTo>
                  <a:pt x="228757" y="119389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object 78"/>
          <p:cNvSpPr/>
          <p:nvPr/>
        </p:nvSpPr>
        <p:spPr>
          <a:xfrm>
            <a:off x="5052960" y="8956800"/>
            <a:ext cx="225720" cy="140760"/>
          </a:xfrm>
          <a:prstGeom prst="rect">
            <a:avLst/>
          </a:prstGeom>
          <a:blipFill rotWithShape="0">
            <a:blip r:embed="rId9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object 79"/>
          <p:cNvSpPr/>
          <p:nvPr/>
        </p:nvSpPr>
        <p:spPr>
          <a:xfrm>
            <a:off x="5052960" y="1000656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object 80"/>
          <p:cNvSpPr/>
          <p:nvPr/>
        </p:nvSpPr>
        <p:spPr>
          <a:xfrm>
            <a:off x="3223080" y="1079136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object 81"/>
          <p:cNvSpPr/>
          <p:nvPr/>
        </p:nvSpPr>
        <p:spPr>
          <a:xfrm>
            <a:off x="3223080" y="92196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object 82"/>
          <p:cNvSpPr/>
          <p:nvPr/>
        </p:nvSpPr>
        <p:spPr>
          <a:xfrm>
            <a:off x="3745800" y="1000908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object 83"/>
          <p:cNvSpPr/>
          <p:nvPr/>
        </p:nvSpPr>
        <p:spPr>
          <a:xfrm>
            <a:off x="4267080" y="1053036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object 84"/>
          <p:cNvSpPr/>
          <p:nvPr/>
        </p:nvSpPr>
        <p:spPr>
          <a:xfrm>
            <a:off x="4267080" y="9100080"/>
            <a:ext cx="489240" cy="84600"/>
          </a:xfrm>
          <a:custGeom>
            <a:avLst/>
            <a:gdLst>
              <a:gd name="textAreaLeft" fmla="*/ 0 w 489240"/>
              <a:gd name="textAreaRight" fmla="*/ 492120 w 489240"/>
              <a:gd name="textAreaTop" fmla="*/ 0 h 84600"/>
              <a:gd name="textAreaBottom" fmla="*/ 87480 h 84600"/>
            </a:gdLst>
            <a:ahLst/>
            <a:rect l="textAreaLeft" t="textAreaTop" r="textAreaRight" b="textAreaBottom"/>
            <a:pathLst>
              <a:path w="492125" h="87629">
                <a:moveTo>
                  <a:pt x="0" y="87629"/>
                </a:moveTo>
                <a:lnTo>
                  <a:pt x="491817" y="87629"/>
                </a:lnTo>
                <a:lnTo>
                  <a:pt x="491817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object 85"/>
          <p:cNvSpPr/>
          <p:nvPr/>
        </p:nvSpPr>
        <p:spPr>
          <a:xfrm>
            <a:off x="4267080" y="8958960"/>
            <a:ext cx="396360" cy="138240"/>
          </a:xfrm>
          <a:custGeom>
            <a:avLst/>
            <a:gdLst>
              <a:gd name="textAreaLeft" fmla="*/ 0 w 396360"/>
              <a:gd name="textAreaRight" fmla="*/ 399240 w 396360"/>
              <a:gd name="textAreaTop" fmla="*/ 0 h 138240"/>
              <a:gd name="textAreaBottom" fmla="*/ 141120 h 138240"/>
            </a:gdLst>
            <a:ahLst/>
            <a:rect l="textAreaLeft" t="textAreaTop" r="textAreaRight" b="textAreaBottom"/>
            <a:pathLst>
              <a:path w="399414" h="140970">
                <a:moveTo>
                  <a:pt x="0" y="140970"/>
                </a:moveTo>
                <a:lnTo>
                  <a:pt x="399212" y="140970"/>
                </a:lnTo>
                <a:lnTo>
                  <a:pt x="399212" y="0"/>
                </a:lnTo>
                <a:lnTo>
                  <a:pt x="0" y="0"/>
                </a:lnTo>
                <a:lnTo>
                  <a:pt x="0" y="14097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object 86"/>
          <p:cNvSpPr/>
          <p:nvPr/>
        </p:nvSpPr>
        <p:spPr>
          <a:xfrm>
            <a:off x="4666320" y="8958960"/>
            <a:ext cx="89640" cy="138600"/>
          </a:xfrm>
          <a:prstGeom prst="rect">
            <a:avLst/>
          </a:prstGeom>
          <a:blipFill rotWithShape="0">
            <a:blip r:embed="rId10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object 87"/>
          <p:cNvSpPr/>
          <p:nvPr/>
        </p:nvSpPr>
        <p:spPr>
          <a:xfrm>
            <a:off x="4789800" y="1079136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object 88"/>
          <p:cNvSpPr/>
          <p:nvPr/>
        </p:nvSpPr>
        <p:spPr>
          <a:xfrm>
            <a:off x="4789800" y="92196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object 89"/>
          <p:cNvSpPr/>
          <p:nvPr/>
        </p:nvSpPr>
        <p:spPr>
          <a:xfrm>
            <a:off x="4267080" y="1026756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object 90"/>
          <p:cNvSpPr/>
          <p:nvPr/>
        </p:nvSpPr>
        <p:spPr>
          <a:xfrm>
            <a:off x="3223080" y="948276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object 91"/>
          <p:cNvSpPr/>
          <p:nvPr/>
        </p:nvSpPr>
        <p:spPr>
          <a:xfrm>
            <a:off x="5052960" y="971172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object 92"/>
          <p:cNvSpPr/>
          <p:nvPr/>
        </p:nvSpPr>
        <p:spPr>
          <a:xfrm>
            <a:off x="4267080" y="948276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object 93"/>
          <p:cNvSpPr/>
          <p:nvPr/>
        </p:nvSpPr>
        <p:spPr>
          <a:xfrm>
            <a:off x="4789800" y="948276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object 94"/>
          <p:cNvSpPr/>
          <p:nvPr/>
        </p:nvSpPr>
        <p:spPr>
          <a:xfrm>
            <a:off x="4267080" y="974592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object 95"/>
          <p:cNvSpPr/>
          <p:nvPr/>
        </p:nvSpPr>
        <p:spPr>
          <a:xfrm>
            <a:off x="5052960" y="804384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17"/>
                </a:lnTo>
                <a:lnTo>
                  <a:pt x="228757" y="491817"/>
                </a:lnTo>
                <a:lnTo>
                  <a:pt x="22875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object 96"/>
          <p:cNvSpPr/>
          <p:nvPr/>
        </p:nvSpPr>
        <p:spPr>
          <a:xfrm>
            <a:off x="3223080" y="82728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object 97"/>
          <p:cNvSpPr/>
          <p:nvPr/>
        </p:nvSpPr>
        <p:spPr>
          <a:xfrm>
            <a:off x="4008600" y="804384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object 98"/>
          <p:cNvSpPr/>
          <p:nvPr/>
        </p:nvSpPr>
        <p:spPr>
          <a:xfrm>
            <a:off x="4267080" y="8046360"/>
            <a:ext cx="396360" cy="226440"/>
          </a:xfrm>
          <a:custGeom>
            <a:avLst/>
            <a:gdLst>
              <a:gd name="textAreaLeft" fmla="*/ 0 w 396360"/>
              <a:gd name="textAreaRight" fmla="*/ 399240 w 39636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399414" h="229234">
                <a:moveTo>
                  <a:pt x="399212" y="0"/>
                </a:moveTo>
                <a:lnTo>
                  <a:pt x="0" y="0"/>
                </a:lnTo>
                <a:lnTo>
                  <a:pt x="0" y="228757"/>
                </a:lnTo>
                <a:lnTo>
                  <a:pt x="399212" y="228757"/>
                </a:lnTo>
                <a:lnTo>
                  <a:pt x="399212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object 99"/>
          <p:cNvSpPr/>
          <p:nvPr/>
        </p:nvSpPr>
        <p:spPr>
          <a:xfrm>
            <a:off x="4666320" y="8046360"/>
            <a:ext cx="89640" cy="225720"/>
          </a:xfrm>
          <a:prstGeom prst="rect">
            <a:avLst/>
          </a:prstGeom>
          <a:blipFill rotWithShape="0">
            <a:blip r:embed="rId1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object 100"/>
          <p:cNvSpPr/>
          <p:nvPr/>
        </p:nvSpPr>
        <p:spPr>
          <a:xfrm>
            <a:off x="3223080" y="80438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object 101"/>
          <p:cNvSpPr/>
          <p:nvPr/>
        </p:nvSpPr>
        <p:spPr>
          <a:xfrm>
            <a:off x="3745800" y="83070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object 102"/>
          <p:cNvSpPr/>
          <p:nvPr/>
        </p:nvSpPr>
        <p:spPr>
          <a:xfrm>
            <a:off x="14825880" y="10530360"/>
            <a:ext cx="489240" cy="484920"/>
          </a:xfrm>
          <a:custGeom>
            <a:avLst/>
            <a:gdLst>
              <a:gd name="textAreaLeft" fmla="*/ 0 w 489240"/>
              <a:gd name="textAreaRight" fmla="*/ 492120 w 489240"/>
              <a:gd name="textAreaTop" fmla="*/ 0 h 484920"/>
              <a:gd name="textAreaBottom" fmla="*/ 487800 h 484920"/>
            </a:gdLst>
            <a:ahLst/>
            <a:rect l="textAreaLeft" t="textAreaTop" r="textAreaRight" b="textAreaBottom"/>
            <a:pathLst>
              <a:path w="492125" h="487679">
                <a:moveTo>
                  <a:pt x="491817" y="0"/>
                </a:moveTo>
                <a:lnTo>
                  <a:pt x="0" y="0"/>
                </a:lnTo>
                <a:lnTo>
                  <a:pt x="0" y="487241"/>
                </a:lnTo>
                <a:lnTo>
                  <a:pt x="491817" y="487241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object 103"/>
          <p:cNvSpPr/>
          <p:nvPr/>
        </p:nvSpPr>
        <p:spPr>
          <a:xfrm>
            <a:off x="14825880" y="9100440"/>
            <a:ext cx="489240" cy="343080"/>
          </a:xfrm>
          <a:custGeom>
            <a:avLst/>
            <a:gdLst>
              <a:gd name="textAreaLeft" fmla="*/ 0 w 489240"/>
              <a:gd name="textAreaRight" fmla="*/ 492120 w 489240"/>
              <a:gd name="textAreaTop" fmla="*/ 0 h 343080"/>
              <a:gd name="textAreaBottom" fmla="*/ 345960 h 343080"/>
            </a:gdLst>
            <a:ahLst/>
            <a:rect l="textAreaLeft" t="textAreaTop" r="textAreaRight" b="textAreaBottom"/>
            <a:pathLst>
              <a:path w="492125" h="346075">
                <a:moveTo>
                  <a:pt x="491817" y="0"/>
                </a:moveTo>
                <a:lnTo>
                  <a:pt x="0" y="0"/>
                </a:lnTo>
                <a:lnTo>
                  <a:pt x="0" y="345853"/>
                </a:lnTo>
                <a:lnTo>
                  <a:pt x="491817" y="345853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object 104"/>
          <p:cNvSpPr/>
          <p:nvPr/>
        </p:nvSpPr>
        <p:spPr>
          <a:xfrm>
            <a:off x="14825880" y="8958960"/>
            <a:ext cx="488880" cy="138600"/>
          </a:xfrm>
          <a:prstGeom prst="rect">
            <a:avLst/>
          </a:prstGeom>
          <a:blipFill rotWithShape="0">
            <a:blip r:embed="rId1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object 105"/>
          <p:cNvSpPr/>
          <p:nvPr/>
        </p:nvSpPr>
        <p:spPr>
          <a:xfrm>
            <a:off x="14303160" y="105282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object 106"/>
          <p:cNvSpPr/>
          <p:nvPr/>
        </p:nvSpPr>
        <p:spPr>
          <a:xfrm>
            <a:off x="14303160" y="9100440"/>
            <a:ext cx="226440" cy="117000"/>
          </a:xfrm>
          <a:custGeom>
            <a:avLst/>
            <a:gdLst>
              <a:gd name="textAreaLeft" fmla="*/ 0 w 226440"/>
              <a:gd name="textAreaRight" fmla="*/ 229320 w 226440"/>
              <a:gd name="textAreaTop" fmla="*/ 0 h 117000"/>
              <a:gd name="textAreaBottom" fmla="*/ 119880 h 117000"/>
            </a:gdLst>
            <a:ahLst/>
            <a:rect l="textAreaLeft" t="textAreaTop" r="textAreaRight" b="textAreaBottom"/>
            <a:pathLst>
              <a:path w="229234" h="120015">
                <a:moveTo>
                  <a:pt x="228757" y="0"/>
                </a:moveTo>
                <a:lnTo>
                  <a:pt x="0" y="0"/>
                </a:lnTo>
                <a:lnTo>
                  <a:pt x="0" y="119389"/>
                </a:lnTo>
                <a:lnTo>
                  <a:pt x="228757" y="119389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object 107"/>
          <p:cNvSpPr/>
          <p:nvPr/>
        </p:nvSpPr>
        <p:spPr>
          <a:xfrm>
            <a:off x="14303160" y="8956800"/>
            <a:ext cx="225720" cy="140760"/>
          </a:xfrm>
          <a:prstGeom prst="rect">
            <a:avLst/>
          </a:prstGeom>
          <a:blipFill rotWithShape="0">
            <a:blip r:embed="rId1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object 108"/>
          <p:cNvSpPr/>
          <p:nvPr/>
        </p:nvSpPr>
        <p:spPr>
          <a:xfrm>
            <a:off x="14303160" y="1000656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object 109"/>
          <p:cNvSpPr/>
          <p:nvPr/>
        </p:nvSpPr>
        <p:spPr>
          <a:xfrm>
            <a:off x="16133400" y="105282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object 110"/>
          <p:cNvSpPr/>
          <p:nvPr/>
        </p:nvSpPr>
        <p:spPr>
          <a:xfrm>
            <a:off x="16133400" y="89568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object 111"/>
          <p:cNvSpPr/>
          <p:nvPr/>
        </p:nvSpPr>
        <p:spPr>
          <a:xfrm>
            <a:off x="16133400" y="1000656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object 112"/>
          <p:cNvSpPr/>
          <p:nvPr/>
        </p:nvSpPr>
        <p:spPr>
          <a:xfrm>
            <a:off x="14303160" y="1079136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object 113"/>
          <p:cNvSpPr/>
          <p:nvPr/>
        </p:nvSpPr>
        <p:spPr>
          <a:xfrm>
            <a:off x="14303160" y="92196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object 114"/>
          <p:cNvSpPr/>
          <p:nvPr/>
        </p:nvSpPr>
        <p:spPr>
          <a:xfrm>
            <a:off x="14825880" y="1000908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object 115"/>
          <p:cNvSpPr/>
          <p:nvPr/>
        </p:nvSpPr>
        <p:spPr>
          <a:xfrm>
            <a:off x="15347520" y="1053036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object 116"/>
          <p:cNvSpPr/>
          <p:nvPr/>
        </p:nvSpPr>
        <p:spPr>
          <a:xfrm>
            <a:off x="15347520" y="9100080"/>
            <a:ext cx="489240" cy="84600"/>
          </a:xfrm>
          <a:custGeom>
            <a:avLst/>
            <a:gdLst>
              <a:gd name="textAreaLeft" fmla="*/ 0 w 489240"/>
              <a:gd name="textAreaRight" fmla="*/ 492120 w 489240"/>
              <a:gd name="textAreaTop" fmla="*/ 0 h 84600"/>
              <a:gd name="textAreaBottom" fmla="*/ 87480 h 84600"/>
            </a:gdLst>
            <a:ahLst/>
            <a:rect l="textAreaLeft" t="textAreaTop" r="textAreaRight" b="textAreaBottom"/>
            <a:pathLst>
              <a:path w="492125" h="87629">
                <a:moveTo>
                  <a:pt x="0" y="87629"/>
                </a:moveTo>
                <a:lnTo>
                  <a:pt x="491817" y="87629"/>
                </a:lnTo>
                <a:lnTo>
                  <a:pt x="491817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object 117"/>
          <p:cNvSpPr/>
          <p:nvPr/>
        </p:nvSpPr>
        <p:spPr>
          <a:xfrm>
            <a:off x="15437160" y="8958960"/>
            <a:ext cx="399600" cy="138240"/>
          </a:xfrm>
          <a:custGeom>
            <a:avLst/>
            <a:gdLst>
              <a:gd name="textAreaLeft" fmla="*/ 0 w 399600"/>
              <a:gd name="textAreaRight" fmla="*/ 402480 w 399600"/>
              <a:gd name="textAreaTop" fmla="*/ 0 h 138240"/>
              <a:gd name="textAreaBottom" fmla="*/ 141120 h 138240"/>
            </a:gdLst>
            <a:ahLst/>
            <a:rect l="textAreaLeft" t="textAreaTop" r="textAreaRight" b="textAreaBottom"/>
            <a:pathLst>
              <a:path w="402590" h="140970">
                <a:moveTo>
                  <a:pt x="0" y="140970"/>
                </a:moveTo>
                <a:lnTo>
                  <a:pt x="402144" y="140970"/>
                </a:lnTo>
                <a:lnTo>
                  <a:pt x="402144" y="0"/>
                </a:lnTo>
                <a:lnTo>
                  <a:pt x="0" y="0"/>
                </a:lnTo>
                <a:lnTo>
                  <a:pt x="0" y="14097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object 118"/>
          <p:cNvSpPr/>
          <p:nvPr/>
        </p:nvSpPr>
        <p:spPr>
          <a:xfrm>
            <a:off x="15347520" y="8958960"/>
            <a:ext cx="86760" cy="138600"/>
          </a:xfrm>
          <a:prstGeom prst="rect">
            <a:avLst/>
          </a:prstGeom>
          <a:blipFill rotWithShape="0">
            <a:blip r:embed="rId1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object 119"/>
          <p:cNvSpPr/>
          <p:nvPr/>
        </p:nvSpPr>
        <p:spPr>
          <a:xfrm>
            <a:off x="15870240" y="1079136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object 120"/>
          <p:cNvSpPr/>
          <p:nvPr/>
        </p:nvSpPr>
        <p:spPr>
          <a:xfrm>
            <a:off x="15870240" y="921960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object 121"/>
          <p:cNvSpPr/>
          <p:nvPr/>
        </p:nvSpPr>
        <p:spPr>
          <a:xfrm>
            <a:off x="15347520" y="1026756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object 122"/>
          <p:cNvSpPr/>
          <p:nvPr/>
        </p:nvSpPr>
        <p:spPr>
          <a:xfrm>
            <a:off x="14303160" y="948276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object 123"/>
          <p:cNvSpPr/>
          <p:nvPr/>
        </p:nvSpPr>
        <p:spPr>
          <a:xfrm>
            <a:off x="16133400" y="971172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object 124"/>
          <p:cNvSpPr/>
          <p:nvPr/>
        </p:nvSpPr>
        <p:spPr>
          <a:xfrm>
            <a:off x="15347520" y="948276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object 125"/>
          <p:cNvSpPr/>
          <p:nvPr/>
        </p:nvSpPr>
        <p:spPr>
          <a:xfrm>
            <a:off x="15870240" y="948276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object 126"/>
          <p:cNvSpPr/>
          <p:nvPr/>
        </p:nvSpPr>
        <p:spPr>
          <a:xfrm>
            <a:off x="15347520" y="974592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object 127"/>
          <p:cNvSpPr/>
          <p:nvPr/>
        </p:nvSpPr>
        <p:spPr>
          <a:xfrm>
            <a:off x="16133400" y="8043840"/>
            <a:ext cx="226440" cy="489240"/>
          </a:xfrm>
          <a:custGeom>
            <a:avLst/>
            <a:gdLst>
              <a:gd name="textAreaLeft" fmla="*/ 0 w 226440"/>
              <a:gd name="textAreaRight" fmla="*/ 229320 w 226440"/>
              <a:gd name="textAreaTop" fmla="*/ 0 h 489240"/>
              <a:gd name="textAreaBottom" fmla="*/ 492120 h 489240"/>
            </a:gdLst>
            <a:ah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17"/>
                </a:lnTo>
                <a:lnTo>
                  <a:pt x="228757" y="49181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object 128"/>
          <p:cNvSpPr/>
          <p:nvPr/>
        </p:nvSpPr>
        <p:spPr>
          <a:xfrm>
            <a:off x="14303160" y="8272800"/>
            <a:ext cx="226440" cy="260640"/>
          </a:xfrm>
          <a:custGeom>
            <a:avLst/>
            <a:gdLst>
              <a:gd name="textAreaLeft" fmla="*/ 0 w 226440"/>
              <a:gd name="textAreaRight" fmla="*/ 229320 w 2264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object 129"/>
          <p:cNvSpPr/>
          <p:nvPr/>
        </p:nvSpPr>
        <p:spPr>
          <a:xfrm>
            <a:off x="15089040" y="8043840"/>
            <a:ext cx="204840" cy="260640"/>
          </a:xfrm>
          <a:custGeom>
            <a:avLst/>
            <a:gdLst>
              <a:gd name="textAreaLeft" fmla="*/ 0 w 204840"/>
              <a:gd name="textAreaRight" fmla="*/ 207720 w 20484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07644" h="263525">
                <a:moveTo>
                  <a:pt x="207375" y="0"/>
                </a:moveTo>
                <a:lnTo>
                  <a:pt x="0" y="0"/>
                </a:lnTo>
                <a:lnTo>
                  <a:pt x="0" y="263070"/>
                </a:lnTo>
                <a:lnTo>
                  <a:pt x="207375" y="263070"/>
                </a:lnTo>
                <a:lnTo>
                  <a:pt x="207375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object 130"/>
          <p:cNvSpPr/>
          <p:nvPr/>
        </p:nvSpPr>
        <p:spPr>
          <a:xfrm>
            <a:off x="15297840" y="8043840"/>
            <a:ext cx="17280" cy="260280"/>
          </a:xfrm>
          <a:prstGeom prst="rect">
            <a:avLst/>
          </a:prstGeom>
          <a:blipFill rotWithShape="0">
            <a:blip r:embed="rId15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object 131"/>
          <p:cNvSpPr/>
          <p:nvPr/>
        </p:nvSpPr>
        <p:spPr>
          <a:xfrm>
            <a:off x="15437160" y="8046360"/>
            <a:ext cx="399600" cy="226440"/>
          </a:xfrm>
          <a:custGeom>
            <a:avLst/>
            <a:gdLst>
              <a:gd name="textAreaLeft" fmla="*/ 0 w 399600"/>
              <a:gd name="textAreaRight" fmla="*/ 402480 w 39960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02590" h="229234">
                <a:moveTo>
                  <a:pt x="402144" y="0"/>
                </a:moveTo>
                <a:lnTo>
                  <a:pt x="0" y="0"/>
                </a:lnTo>
                <a:lnTo>
                  <a:pt x="0" y="228757"/>
                </a:lnTo>
                <a:lnTo>
                  <a:pt x="402144" y="228757"/>
                </a:lnTo>
                <a:lnTo>
                  <a:pt x="40214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object 132"/>
          <p:cNvSpPr/>
          <p:nvPr/>
        </p:nvSpPr>
        <p:spPr>
          <a:xfrm>
            <a:off x="14303160" y="8043840"/>
            <a:ext cx="489240" cy="226440"/>
          </a:xfrm>
          <a:custGeom>
            <a:avLst/>
            <a:gdLst>
              <a:gd name="textAreaLeft" fmla="*/ 0 w 489240"/>
              <a:gd name="textAreaRight" fmla="*/ 492120 w 4892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object 133"/>
          <p:cNvSpPr/>
          <p:nvPr/>
        </p:nvSpPr>
        <p:spPr>
          <a:xfrm>
            <a:off x="14825880" y="8307000"/>
            <a:ext cx="467640" cy="226440"/>
          </a:xfrm>
          <a:custGeom>
            <a:avLst/>
            <a:gdLst>
              <a:gd name="textAreaLeft" fmla="*/ 0 w 467640"/>
              <a:gd name="textAreaRight" fmla="*/ 470520 w 467640"/>
              <a:gd name="textAreaTop" fmla="*/ 0 h 226440"/>
              <a:gd name="textAreaBottom" fmla="*/ 229320 h 226440"/>
            </a:gdLst>
            <a:ahLst/>
            <a:rect l="textAreaLeft" t="textAreaTop" r="textAreaRight" b="textAreaBottom"/>
            <a:pathLst>
              <a:path w="470534" h="229234">
                <a:moveTo>
                  <a:pt x="470435" y="0"/>
                </a:moveTo>
                <a:lnTo>
                  <a:pt x="0" y="0"/>
                </a:lnTo>
                <a:lnTo>
                  <a:pt x="0" y="228757"/>
                </a:lnTo>
                <a:lnTo>
                  <a:pt x="470435" y="228757"/>
                </a:lnTo>
                <a:lnTo>
                  <a:pt x="470435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object 134"/>
          <p:cNvSpPr/>
          <p:nvPr/>
        </p:nvSpPr>
        <p:spPr>
          <a:xfrm>
            <a:off x="15297840" y="8046360"/>
            <a:ext cx="136440" cy="486720"/>
          </a:xfrm>
          <a:prstGeom prst="rect">
            <a:avLst/>
          </a:prstGeom>
          <a:blipFill rotWithShape="0">
            <a:blip r:embed="rId16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1" name="Рисунок 141" descr=""/>
          <p:cNvPicPr/>
          <p:nvPr/>
        </p:nvPicPr>
        <p:blipFill>
          <a:blip r:embed="rId17"/>
          <a:stretch/>
        </p:blipFill>
        <p:spPr>
          <a:xfrm>
            <a:off x="6156360" y="6675840"/>
            <a:ext cx="7803000" cy="948960"/>
          </a:xfrm>
          <a:prstGeom prst="rect">
            <a:avLst/>
          </a:prstGeom>
          <a:ln w="0">
            <a:noFill/>
          </a:ln>
        </p:spPr>
      </p:pic>
      <p:sp>
        <p:nvSpPr>
          <p:cNvPr id="172" name="object 58"/>
          <p:cNvSpPr/>
          <p:nvPr/>
        </p:nvSpPr>
        <p:spPr>
          <a:xfrm>
            <a:off x="6019560" y="7937280"/>
            <a:ext cx="8116920" cy="37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 algn="ctr">
              <a:lnSpc>
                <a:spcPct val="100000"/>
              </a:lnSpc>
              <a:spcBef>
                <a:spcPts val="96"/>
              </a:spcBef>
            </a:pPr>
            <a:r>
              <a:rPr b="0" lang="ru-RU" sz="2400" spc="-7" strike="noStrike">
                <a:solidFill>
                  <a:srgbClr val="000000"/>
                </a:solidFill>
                <a:latin typeface="Montserrat Light"/>
                <a:ea typeface="DejaVu Sans"/>
              </a:rPr>
              <a:t>Новые линии поставок 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73" name="Полилиния: фигура 172"/>
          <p:cNvSpPr/>
          <p:nvPr/>
        </p:nvSpPr>
        <p:spPr>
          <a:xfrm>
            <a:off x="8460000" y="9540000"/>
            <a:ext cx="3057480" cy="796320"/>
          </a:xfrm>
          <a:custGeom>
            <a:avLst/>
            <a:gdLst>
              <a:gd name="textAreaLeft" fmla="*/ 0 w 3057480"/>
              <a:gd name="textAreaRight" fmla="*/ 3060000 w 3057480"/>
              <a:gd name="textAreaTop" fmla="*/ 0 h 796320"/>
              <a:gd name="textAreaBottom" fmla="*/ 798840 h 796320"/>
            </a:gdLst>
            <a:ahLst/>
            <a:rect l="textAreaLeft" t="textAreaTop" r="textAreaRight" b="textAreaBottom"/>
            <a:pathLst>
              <a:path w="8500" h="2219">
                <a:moveTo>
                  <a:pt x="0" y="2219"/>
                </a:moveTo>
                <a:lnTo>
                  <a:pt x="0" y="0"/>
                </a:lnTo>
                <a:lnTo>
                  <a:pt x="8500" y="0"/>
                </a:lnTo>
                <a:lnTo>
                  <a:pt x="8500" y="2219"/>
                </a:lnTo>
                <a:lnTo>
                  <a:pt x="0" y="2219"/>
                </a:lnTo>
                <a:close/>
              </a:path>
            </a:pathLst>
          </a:custGeom>
          <a:blipFill rotWithShape="0">
            <a:blip r:embed="rId18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4" name="Рисунок 173" descr=""/>
          <p:cNvPicPr/>
          <p:nvPr/>
        </p:nvPicPr>
        <p:blipFill>
          <a:blip r:embed="rId19"/>
          <a:stretch/>
        </p:blipFill>
        <p:spPr>
          <a:xfrm>
            <a:off x="8447400" y="10440000"/>
            <a:ext cx="3060360" cy="496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object 2"/>
          <p:cNvSpPr/>
          <p:nvPr/>
        </p:nvSpPr>
        <p:spPr>
          <a:xfrm>
            <a:off x="0" y="10729800"/>
            <a:ext cx="20101320" cy="576360"/>
          </a:xfrm>
          <a:custGeom>
            <a:avLst/>
            <a:gdLst>
              <a:gd name="textAreaLeft" fmla="*/ 0 w 20101320"/>
              <a:gd name="textAreaRight" fmla="*/ 20104200 w 20101320"/>
              <a:gd name="textAreaTop" fmla="*/ 0 h 576360"/>
              <a:gd name="textAreaBottom" fmla="*/ 579240 h 576360"/>
            </a:gdLst>
            <a:ahLst/>
            <a:rect l="textAreaLeft" t="textAreaTop" r="textAreaRight" b="textAreaBottom"/>
            <a:pathLst>
              <a:path w="20104100" h="579120">
                <a:moveTo>
                  <a:pt x="0" y="578778"/>
                </a:moveTo>
                <a:lnTo>
                  <a:pt x="20104099" y="578778"/>
                </a:lnTo>
                <a:lnTo>
                  <a:pt x="20104099" y="0"/>
                </a:lnTo>
                <a:lnTo>
                  <a:pt x="0" y="0"/>
                </a:lnTo>
                <a:lnTo>
                  <a:pt x="0" y="578778"/>
                </a:lnTo>
                <a:close/>
              </a:path>
            </a:pathLst>
          </a:custGeom>
          <a:solidFill>
            <a:srgbClr val="005c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object 4"/>
          <p:cNvSpPr/>
          <p:nvPr/>
        </p:nvSpPr>
        <p:spPr>
          <a:xfrm>
            <a:off x="1463760" y="670320"/>
            <a:ext cx="258120" cy="260640"/>
          </a:xfrm>
          <a:custGeom>
            <a:avLst/>
            <a:gdLst>
              <a:gd name="textAreaLeft" fmla="*/ 0 w 258120"/>
              <a:gd name="textAreaRight" fmla="*/ 261000 w 2581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60985" h="263525">
                <a:moveTo>
                  <a:pt x="260871" y="0"/>
                </a:moveTo>
                <a:lnTo>
                  <a:pt x="0" y="0"/>
                </a:lnTo>
                <a:lnTo>
                  <a:pt x="0" y="263321"/>
                </a:lnTo>
                <a:lnTo>
                  <a:pt x="260871" y="263321"/>
                </a:lnTo>
                <a:lnTo>
                  <a:pt x="26087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object 5"/>
          <p:cNvSpPr/>
          <p:nvPr/>
        </p:nvSpPr>
        <p:spPr>
          <a:xfrm>
            <a:off x="622440" y="670320"/>
            <a:ext cx="258120" cy="260640"/>
          </a:xfrm>
          <a:custGeom>
            <a:avLst/>
            <a:gdLst>
              <a:gd name="textAreaLeft" fmla="*/ 0 w 258120"/>
              <a:gd name="textAreaRight" fmla="*/ 261000 w 2581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60984" h="263525">
                <a:moveTo>
                  <a:pt x="260871" y="0"/>
                </a:moveTo>
                <a:lnTo>
                  <a:pt x="0" y="0"/>
                </a:lnTo>
                <a:lnTo>
                  <a:pt x="0" y="263321"/>
                </a:lnTo>
                <a:lnTo>
                  <a:pt x="260871" y="263321"/>
                </a:lnTo>
                <a:lnTo>
                  <a:pt x="26087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object 6"/>
          <p:cNvSpPr/>
          <p:nvPr/>
        </p:nvSpPr>
        <p:spPr>
          <a:xfrm>
            <a:off x="1462680" y="109116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69" h="122555">
                <a:moveTo>
                  <a:pt x="140854" y="0"/>
                </a:moveTo>
                <a:lnTo>
                  <a:pt x="0" y="0"/>
                </a:lnTo>
                <a:lnTo>
                  <a:pt x="0" y="122477"/>
                </a:lnTo>
                <a:lnTo>
                  <a:pt x="140854" y="122477"/>
                </a:lnTo>
                <a:lnTo>
                  <a:pt x="14085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object 7"/>
          <p:cNvSpPr/>
          <p:nvPr/>
        </p:nvSpPr>
        <p:spPr>
          <a:xfrm>
            <a:off x="621000" y="109116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70" h="122555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object 8"/>
          <p:cNvSpPr/>
          <p:nvPr/>
        </p:nvSpPr>
        <p:spPr>
          <a:xfrm>
            <a:off x="1183320" y="1091160"/>
            <a:ext cx="260640" cy="119520"/>
          </a:xfrm>
          <a:custGeom>
            <a:avLst/>
            <a:gdLst>
              <a:gd name="textAreaLeft" fmla="*/ 0 w 260640"/>
              <a:gd name="textAreaRight" fmla="*/ 263520 w 2606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263525" h="122555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object 9"/>
          <p:cNvSpPr/>
          <p:nvPr/>
        </p:nvSpPr>
        <p:spPr>
          <a:xfrm>
            <a:off x="1462680" y="11124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69" h="122554">
                <a:moveTo>
                  <a:pt x="140854" y="0"/>
                </a:moveTo>
                <a:lnTo>
                  <a:pt x="0" y="0"/>
                </a:lnTo>
                <a:lnTo>
                  <a:pt x="0" y="122477"/>
                </a:lnTo>
                <a:lnTo>
                  <a:pt x="140854" y="122477"/>
                </a:lnTo>
                <a:lnTo>
                  <a:pt x="14085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object 10"/>
          <p:cNvSpPr/>
          <p:nvPr/>
        </p:nvSpPr>
        <p:spPr>
          <a:xfrm>
            <a:off x="621000" y="11124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70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object 11"/>
          <p:cNvSpPr/>
          <p:nvPr/>
        </p:nvSpPr>
        <p:spPr>
          <a:xfrm>
            <a:off x="1183320" y="111240"/>
            <a:ext cx="260640" cy="119520"/>
          </a:xfrm>
          <a:custGeom>
            <a:avLst/>
            <a:gdLst>
              <a:gd name="textAreaLeft" fmla="*/ 0 w 260640"/>
              <a:gd name="textAreaRight" fmla="*/ 263520 w 2606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263525" h="122554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object 12"/>
          <p:cNvSpPr/>
          <p:nvPr/>
        </p:nvSpPr>
        <p:spPr>
          <a:xfrm>
            <a:off x="1603440" y="95004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object 13"/>
          <p:cNvSpPr/>
          <p:nvPr/>
        </p:nvSpPr>
        <p:spPr>
          <a:xfrm>
            <a:off x="762120" y="95004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object 14"/>
          <p:cNvSpPr/>
          <p:nvPr/>
        </p:nvSpPr>
        <p:spPr>
          <a:xfrm>
            <a:off x="1184400" y="67032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object 15"/>
          <p:cNvSpPr/>
          <p:nvPr/>
        </p:nvSpPr>
        <p:spPr>
          <a:xfrm>
            <a:off x="1463760" y="39096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object 16"/>
          <p:cNvSpPr/>
          <p:nvPr/>
        </p:nvSpPr>
        <p:spPr>
          <a:xfrm>
            <a:off x="622440" y="39096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object 17"/>
          <p:cNvSpPr/>
          <p:nvPr/>
        </p:nvSpPr>
        <p:spPr>
          <a:xfrm>
            <a:off x="1603440" y="11124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object 18"/>
          <p:cNvSpPr/>
          <p:nvPr/>
        </p:nvSpPr>
        <p:spPr>
          <a:xfrm>
            <a:off x="762120" y="11124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object 19"/>
          <p:cNvSpPr/>
          <p:nvPr/>
        </p:nvSpPr>
        <p:spPr>
          <a:xfrm>
            <a:off x="1323000" y="39096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object 20"/>
          <p:cNvSpPr/>
          <p:nvPr/>
        </p:nvSpPr>
        <p:spPr>
          <a:xfrm>
            <a:off x="902880" y="1091160"/>
            <a:ext cx="260640" cy="119520"/>
          </a:xfrm>
          <a:custGeom>
            <a:avLst/>
            <a:gdLst>
              <a:gd name="textAreaLeft" fmla="*/ 0 w 260640"/>
              <a:gd name="textAreaRight" fmla="*/ 263520 w 2606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263525" h="122555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object 21"/>
          <p:cNvSpPr/>
          <p:nvPr/>
        </p:nvSpPr>
        <p:spPr>
          <a:xfrm>
            <a:off x="1025280" y="11124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69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object 22"/>
          <p:cNvSpPr/>
          <p:nvPr/>
        </p:nvSpPr>
        <p:spPr>
          <a:xfrm>
            <a:off x="902880" y="53172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69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object 23"/>
          <p:cNvSpPr/>
          <p:nvPr/>
        </p:nvSpPr>
        <p:spPr>
          <a:xfrm>
            <a:off x="902880" y="11124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object 24"/>
          <p:cNvSpPr/>
          <p:nvPr/>
        </p:nvSpPr>
        <p:spPr>
          <a:xfrm>
            <a:off x="1043640" y="39096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object 25"/>
          <p:cNvSpPr/>
          <p:nvPr/>
        </p:nvSpPr>
        <p:spPr>
          <a:xfrm>
            <a:off x="132480" y="111240"/>
            <a:ext cx="260640" cy="119520"/>
          </a:xfrm>
          <a:custGeom>
            <a:avLst/>
            <a:gdLst>
              <a:gd name="textAreaLeft" fmla="*/ 0 w 260640"/>
              <a:gd name="textAreaRight" fmla="*/ 263520 w 2606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263525" h="122554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object 26"/>
          <p:cNvSpPr/>
          <p:nvPr/>
        </p:nvSpPr>
        <p:spPr>
          <a:xfrm>
            <a:off x="254880" y="109116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70" h="122555">
                <a:moveTo>
                  <a:pt x="140854" y="0"/>
                </a:moveTo>
                <a:lnTo>
                  <a:pt x="0" y="0"/>
                </a:lnTo>
                <a:lnTo>
                  <a:pt x="0" y="122477"/>
                </a:lnTo>
                <a:lnTo>
                  <a:pt x="140854" y="122477"/>
                </a:lnTo>
                <a:lnTo>
                  <a:pt x="14085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object 27"/>
          <p:cNvSpPr/>
          <p:nvPr/>
        </p:nvSpPr>
        <p:spPr>
          <a:xfrm>
            <a:off x="132480" y="67032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70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object 28"/>
          <p:cNvSpPr/>
          <p:nvPr/>
        </p:nvSpPr>
        <p:spPr>
          <a:xfrm>
            <a:off x="133560" y="39096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object 29"/>
          <p:cNvSpPr/>
          <p:nvPr/>
        </p:nvSpPr>
        <p:spPr>
          <a:xfrm>
            <a:off x="132480" y="95004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4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object 30"/>
          <p:cNvSpPr/>
          <p:nvPr/>
        </p:nvSpPr>
        <p:spPr>
          <a:xfrm>
            <a:off x="273240" y="67032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object 31"/>
          <p:cNvSpPr/>
          <p:nvPr/>
        </p:nvSpPr>
        <p:spPr>
          <a:xfrm>
            <a:off x="3741120" y="390960"/>
            <a:ext cx="258120" cy="260640"/>
          </a:xfrm>
          <a:custGeom>
            <a:avLst/>
            <a:gdLst>
              <a:gd name="textAreaLeft" fmla="*/ 0 w 258120"/>
              <a:gd name="textAreaRight" fmla="*/ 261000 w 2581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60985" h="263525">
                <a:moveTo>
                  <a:pt x="260882" y="0"/>
                </a:moveTo>
                <a:lnTo>
                  <a:pt x="0" y="0"/>
                </a:lnTo>
                <a:lnTo>
                  <a:pt x="0" y="263321"/>
                </a:lnTo>
                <a:lnTo>
                  <a:pt x="260882" y="263321"/>
                </a:lnTo>
                <a:lnTo>
                  <a:pt x="260882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object 32"/>
          <p:cNvSpPr/>
          <p:nvPr/>
        </p:nvSpPr>
        <p:spPr>
          <a:xfrm>
            <a:off x="2899800" y="390960"/>
            <a:ext cx="258120" cy="260640"/>
          </a:xfrm>
          <a:custGeom>
            <a:avLst/>
            <a:gdLst>
              <a:gd name="textAreaLeft" fmla="*/ 0 w 258120"/>
              <a:gd name="textAreaRight" fmla="*/ 261000 w 2581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260985" h="263525">
                <a:moveTo>
                  <a:pt x="260871" y="0"/>
                </a:moveTo>
                <a:lnTo>
                  <a:pt x="0" y="0"/>
                </a:lnTo>
                <a:lnTo>
                  <a:pt x="0" y="263321"/>
                </a:lnTo>
                <a:lnTo>
                  <a:pt x="260871" y="263321"/>
                </a:lnTo>
                <a:lnTo>
                  <a:pt x="26087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object 33"/>
          <p:cNvSpPr/>
          <p:nvPr/>
        </p:nvSpPr>
        <p:spPr>
          <a:xfrm>
            <a:off x="3740040" y="11124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70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object 34"/>
          <p:cNvSpPr/>
          <p:nvPr/>
        </p:nvSpPr>
        <p:spPr>
          <a:xfrm>
            <a:off x="2898360" y="11124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69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object 35"/>
          <p:cNvSpPr/>
          <p:nvPr/>
        </p:nvSpPr>
        <p:spPr>
          <a:xfrm>
            <a:off x="3460680" y="111240"/>
            <a:ext cx="260640" cy="119520"/>
          </a:xfrm>
          <a:custGeom>
            <a:avLst/>
            <a:gdLst>
              <a:gd name="textAreaLeft" fmla="*/ 0 w 260640"/>
              <a:gd name="textAreaRight" fmla="*/ 263520 w 2606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263525" h="122554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object 36"/>
          <p:cNvSpPr/>
          <p:nvPr/>
        </p:nvSpPr>
        <p:spPr>
          <a:xfrm>
            <a:off x="3740040" y="109116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70" h="122555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object 37"/>
          <p:cNvSpPr/>
          <p:nvPr/>
        </p:nvSpPr>
        <p:spPr>
          <a:xfrm>
            <a:off x="2898360" y="109116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69" h="122555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object 38"/>
          <p:cNvSpPr/>
          <p:nvPr/>
        </p:nvSpPr>
        <p:spPr>
          <a:xfrm>
            <a:off x="3460680" y="1091160"/>
            <a:ext cx="260640" cy="119520"/>
          </a:xfrm>
          <a:custGeom>
            <a:avLst/>
            <a:gdLst>
              <a:gd name="textAreaLeft" fmla="*/ 0 w 260640"/>
              <a:gd name="textAreaRight" fmla="*/ 263520 w 2606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263525" h="122555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object 39"/>
          <p:cNvSpPr/>
          <p:nvPr/>
        </p:nvSpPr>
        <p:spPr>
          <a:xfrm>
            <a:off x="3880800" y="11124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object 40"/>
          <p:cNvSpPr/>
          <p:nvPr/>
        </p:nvSpPr>
        <p:spPr>
          <a:xfrm>
            <a:off x="3039480" y="11124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object 41"/>
          <p:cNvSpPr/>
          <p:nvPr/>
        </p:nvSpPr>
        <p:spPr>
          <a:xfrm>
            <a:off x="3461760" y="39096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object 42"/>
          <p:cNvSpPr/>
          <p:nvPr/>
        </p:nvSpPr>
        <p:spPr>
          <a:xfrm>
            <a:off x="3741120" y="67032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object 43"/>
          <p:cNvSpPr/>
          <p:nvPr/>
        </p:nvSpPr>
        <p:spPr>
          <a:xfrm>
            <a:off x="2899800" y="67032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object 44"/>
          <p:cNvSpPr/>
          <p:nvPr/>
        </p:nvSpPr>
        <p:spPr>
          <a:xfrm>
            <a:off x="3880800" y="95004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object 45"/>
          <p:cNvSpPr/>
          <p:nvPr/>
        </p:nvSpPr>
        <p:spPr>
          <a:xfrm>
            <a:off x="3039480" y="95004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object 46"/>
          <p:cNvSpPr/>
          <p:nvPr/>
        </p:nvSpPr>
        <p:spPr>
          <a:xfrm>
            <a:off x="3600360" y="67032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object 47"/>
          <p:cNvSpPr/>
          <p:nvPr/>
        </p:nvSpPr>
        <p:spPr>
          <a:xfrm>
            <a:off x="3180240" y="111240"/>
            <a:ext cx="260640" cy="119520"/>
          </a:xfrm>
          <a:custGeom>
            <a:avLst/>
            <a:gdLst>
              <a:gd name="textAreaLeft" fmla="*/ 0 w 260640"/>
              <a:gd name="textAreaRight" fmla="*/ 263520 w 2606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263525" h="122554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object 48"/>
          <p:cNvSpPr/>
          <p:nvPr/>
        </p:nvSpPr>
        <p:spPr>
          <a:xfrm>
            <a:off x="3302640" y="109116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70" h="122555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object 49"/>
          <p:cNvSpPr/>
          <p:nvPr/>
        </p:nvSpPr>
        <p:spPr>
          <a:xfrm>
            <a:off x="3180240" y="67032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70" h="122554">
                <a:moveTo>
                  <a:pt x="140843" y="0"/>
                </a:moveTo>
                <a:lnTo>
                  <a:pt x="0" y="0"/>
                </a:lnTo>
                <a:lnTo>
                  <a:pt x="0" y="122467"/>
                </a:lnTo>
                <a:lnTo>
                  <a:pt x="140843" y="12246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object 50"/>
          <p:cNvSpPr/>
          <p:nvPr/>
        </p:nvSpPr>
        <p:spPr>
          <a:xfrm>
            <a:off x="3180240" y="95004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object 51"/>
          <p:cNvSpPr/>
          <p:nvPr/>
        </p:nvSpPr>
        <p:spPr>
          <a:xfrm>
            <a:off x="3321000" y="67032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object 52"/>
          <p:cNvSpPr/>
          <p:nvPr/>
        </p:nvSpPr>
        <p:spPr>
          <a:xfrm>
            <a:off x="2409840" y="1091160"/>
            <a:ext cx="260640" cy="119520"/>
          </a:xfrm>
          <a:custGeom>
            <a:avLst/>
            <a:gdLst>
              <a:gd name="textAreaLeft" fmla="*/ 0 w 260640"/>
              <a:gd name="textAreaRight" fmla="*/ 263520 w 2606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263525" h="122555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object 53"/>
          <p:cNvSpPr/>
          <p:nvPr/>
        </p:nvSpPr>
        <p:spPr>
          <a:xfrm>
            <a:off x="2532240" y="11124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69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object 54"/>
          <p:cNvSpPr/>
          <p:nvPr/>
        </p:nvSpPr>
        <p:spPr>
          <a:xfrm>
            <a:off x="2409840" y="531720"/>
            <a:ext cx="138240" cy="119520"/>
          </a:xfrm>
          <a:custGeom>
            <a:avLst/>
            <a:gdLst>
              <a:gd name="textAreaLeft" fmla="*/ 0 w 138240"/>
              <a:gd name="textAreaRight" fmla="*/ 141120 w 138240"/>
              <a:gd name="textAreaTop" fmla="*/ 0 h 119520"/>
              <a:gd name="textAreaBottom" fmla="*/ 122400 h 119520"/>
            </a:gdLst>
            <a:ahLst/>
            <a:rect l="textAreaLeft" t="textAreaTop" r="textAreaRight" b="textAreaBottom"/>
            <a:pathLst>
              <a:path w="140969" h="122554">
                <a:moveTo>
                  <a:pt x="140854" y="0"/>
                </a:moveTo>
                <a:lnTo>
                  <a:pt x="0" y="0"/>
                </a:lnTo>
                <a:lnTo>
                  <a:pt x="0" y="122477"/>
                </a:lnTo>
                <a:lnTo>
                  <a:pt x="140854" y="122477"/>
                </a:lnTo>
                <a:lnTo>
                  <a:pt x="14085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object 55"/>
          <p:cNvSpPr/>
          <p:nvPr/>
        </p:nvSpPr>
        <p:spPr>
          <a:xfrm>
            <a:off x="2410920" y="67032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object 56"/>
          <p:cNvSpPr/>
          <p:nvPr/>
        </p:nvSpPr>
        <p:spPr>
          <a:xfrm>
            <a:off x="2409840" y="11124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object 57"/>
          <p:cNvSpPr/>
          <p:nvPr/>
        </p:nvSpPr>
        <p:spPr>
          <a:xfrm>
            <a:off x="2550600" y="390960"/>
            <a:ext cx="119520" cy="260640"/>
          </a:xfrm>
          <a:custGeom>
            <a:avLst/>
            <a:gdLst>
              <a:gd name="textAreaLeft" fmla="*/ 0 w 119520"/>
              <a:gd name="textAreaRight" fmla="*/ 122400 w 119520"/>
              <a:gd name="textAreaTop" fmla="*/ 0 h 260640"/>
              <a:gd name="textAreaBottom" fmla="*/ 263520 h 260640"/>
            </a:gdLst>
            <a:ahLst/>
            <a:rect l="textAreaLeft" t="textAreaTop" r="textAreaRight" b="textAreaBottom"/>
            <a:pathLst>
              <a:path w="122555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object 58"/>
          <p:cNvSpPr/>
          <p:nvPr/>
        </p:nvSpPr>
        <p:spPr>
          <a:xfrm>
            <a:off x="6019560" y="470160"/>
            <a:ext cx="8116920" cy="37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 algn="ctr">
              <a:lnSpc>
                <a:spcPct val="100000"/>
              </a:lnSpc>
              <a:spcBef>
                <a:spcPts val="96"/>
              </a:spcBef>
            </a:pPr>
            <a:r>
              <a:rPr b="1" lang="en-US" sz="2400" spc="-7" strike="noStrike">
                <a:solidFill>
                  <a:srgbClr val="ffffff"/>
                </a:solidFill>
                <a:latin typeface="Montserrat Light"/>
                <a:ea typeface="DejaVu Sans"/>
              </a:rPr>
              <a:t>SUNTAN Technology Co., Ltd.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231" name="object 59"/>
          <p:cNvSpPr/>
          <p:nvPr/>
        </p:nvSpPr>
        <p:spPr>
          <a:xfrm>
            <a:off x="621000" y="1766160"/>
            <a:ext cx="9001800" cy="948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490"/>
              </a:spcBef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Гонконгский производитель конденсаторов, варисторов, потенциометров.</a:t>
            </a:r>
            <a:endParaRPr b="0" lang="ru-RU" sz="24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90"/>
              </a:spcBef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Компания была основана в 1978 году и в настоящее время имеет 4 завода в материковом Китае, на которых работает более 1500 человек.</a:t>
            </a:r>
            <a:endParaRPr b="0" lang="ru-RU" sz="24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90"/>
              </a:spcBef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Штаб-квартира расположена в г.Фан Лин на севере Гонконга.</a:t>
            </a:r>
            <a:endParaRPr b="0" lang="ru-RU" sz="24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90"/>
              </a:spcBef>
              <a:tabLst>
                <a:tab algn="l" pos="106200"/>
              </a:tabLst>
            </a:pPr>
            <a:r>
              <a:rPr b="1" lang="ru-RU" sz="2400" spc="-1" strike="noStrike" u="sng">
                <a:solidFill>
                  <a:srgbClr val="231f20"/>
                </a:solidFill>
                <a:uFillTx/>
                <a:latin typeface="Montserrat"/>
                <a:ea typeface="DejaVu Sans"/>
              </a:rPr>
              <a:t>Основная продукция SUNTAN:</a:t>
            </a:r>
            <a:endParaRPr b="0" lang="ru-RU" sz="2400" spc="-1" strike="noStrike">
              <a:latin typeface="Arial"/>
            </a:endParaRPr>
          </a:p>
          <a:p>
            <a:pPr marL="12600" indent="-216000">
              <a:lnSpc>
                <a:spcPct val="100000"/>
              </a:lnSpc>
              <a:spcBef>
                <a:spcPts val="490"/>
              </a:spcBef>
              <a:buClr>
                <a:srgbClr val="231f20"/>
              </a:buClr>
              <a:buFont typeface="Segoe UI"/>
              <a:buChar char="◦"/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Алюминиевые электролитические конденсаторы </a:t>
            </a:r>
            <a:endParaRPr b="0" lang="ru-RU" sz="2400" spc="-1" strike="noStrike">
              <a:latin typeface="Arial"/>
            </a:endParaRPr>
          </a:p>
          <a:p>
            <a:pPr marL="12600" indent="-216000">
              <a:lnSpc>
                <a:spcPct val="100000"/>
              </a:lnSpc>
              <a:spcBef>
                <a:spcPts val="490"/>
              </a:spcBef>
              <a:buClr>
                <a:srgbClr val="231f20"/>
              </a:buClr>
              <a:buFont typeface="Segoe UI"/>
              <a:buChar char="◦"/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Танталовые конденсаторы</a:t>
            </a:r>
            <a:endParaRPr b="0" lang="ru-RU" sz="2400" spc="-1" strike="noStrike">
              <a:latin typeface="Arial"/>
            </a:endParaRPr>
          </a:p>
          <a:p>
            <a:pPr marL="12600" indent="-216000">
              <a:lnSpc>
                <a:spcPct val="100000"/>
              </a:lnSpc>
              <a:spcBef>
                <a:spcPts val="490"/>
              </a:spcBef>
              <a:buClr>
                <a:srgbClr val="231f20"/>
              </a:buClr>
              <a:buFont typeface="Segoe UI"/>
              <a:buChar char="◦"/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Керамические конденсаторы</a:t>
            </a:r>
            <a:endParaRPr b="0" lang="ru-RU" sz="2400" spc="-1" strike="noStrike">
              <a:latin typeface="Arial"/>
            </a:endParaRPr>
          </a:p>
          <a:p>
            <a:pPr marL="12600" indent="-216000">
              <a:lnSpc>
                <a:spcPct val="100000"/>
              </a:lnSpc>
              <a:spcBef>
                <a:spcPts val="490"/>
              </a:spcBef>
              <a:buClr>
                <a:srgbClr val="231f20"/>
              </a:buClr>
              <a:buFont typeface="Segoe UI"/>
              <a:buChar char="◦"/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Плёночные конденсаторы</a:t>
            </a:r>
            <a:endParaRPr b="0" lang="ru-RU" sz="2400" spc="-1" strike="noStrike">
              <a:latin typeface="Arial"/>
            </a:endParaRPr>
          </a:p>
          <a:p>
            <a:pPr marL="12600" indent="-216000">
              <a:lnSpc>
                <a:spcPct val="100000"/>
              </a:lnSpc>
              <a:spcBef>
                <a:spcPts val="490"/>
              </a:spcBef>
              <a:buClr>
                <a:srgbClr val="231f20"/>
              </a:buClr>
              <a:buFont typeface="Segoe UI"/>
              <a:buChar char="◦"/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Силовые конденсаторы</a:t>
            </a:r>
            <a:endParaRPr b="0" lang="ru-RU" sz="2400" spc="-1" strike="noStrike">
              <a:latin typeface="Arial"/>
            </a:endParaRPr>
          </a:p>
          <a:p>
            <a:pPr marL="12600" indent="-216000">
              <a:lnSpc>
                <a:spcPct val="100000"/>
              </a:lnSpc>
              <a:spcBef>
                <a:spcPts val="490"/>
              </a:spcBef>
              <a:buClr>
                <a:srgbClr val="231f20"/>
              </a:buClr>
              <a:buFont typeface="Segoe UI"/>
              <a:buChar char="◦"/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Полимерные конденсаторы</a:t>
            </a:r>
            <a:endParaRPr b="0" lang="ru-RU" sz="2400" spc="-1" strike="noStrike">
              <a:latin typeface="Arial"/>
            </a:endParaRPr>
          </a:p>
          <a:p>
            <a:pPr marL="12600" indent="-216000">
              <a:lnSpc>
                <a:spcPct val="100000"/>
              </a:lnSpc>
              <a:spcBef>
                <a:spcPts val="490"/>
              </a:spcBef>
              <a:buClr>
                <a:srgbClr val="231f20"/>
              </a:buClr>
              <a:buFont typeface="Segoe UI"/>
              <a:buChar char="◦"/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Суперконденсаторы небольшого размера (Gold)</a:t>
            </a:r>
            <a:endParaRPr b="0" lang="ru-RU" sz="2400" spc="-1" strike="noStrike">
              <a:latin typeface="Arial"/>
            </a:endParaRPr>
          </a:p>
          <a:p>
            <a:pPr marL="12600" indent="-216000">
              <a:lnSpc>
                <a:spcPct val="100000"/>
              </a:lnSpc>
              <a:spcBef>
                <a:spcPts val="490"/>
              </a:spcBef>
              <a:buClr>
                <a:srgbClr val="231f20"/>
              </a:buClr>
              <a:buFont typeface="Segoe UI"/>
              <a:buChar char="◦"/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Защитные конденсаторы и искровые конденсаторы</a:t>
            </a:r>
            <a:endParaRPr b="0" lang="ru-RU" sz="2400" spc="-1" strike="noStrike">
              <a:latin typeface="Arial"/>
            </a:endParaRPr>
          </a:p>
          <a:p>
            <a:pPr marL="12600" indent="-216000">
              <a:lnSpc>
                <a:spcPct val="100000"/>
              </a:lnSpc>
              <a:spcBef>
                <a:spcPts val="490"/>
              </a:spcBef>
              <a:buClr>
                <a:srgbClr val="231f20"/>
              </a:buClr>
              <a:buFont typeface="Segoe UI"/>
              <a:buChar char="◦"/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Переменные (подстроечные) конденсаторы</a:t>
            </a:r>
            <a:endParaRPr b="0" lang="ru-RU" sz="2400" spc="-1" strike="noStrike">
              <a:latin typeface="Arial"/>
            </a:endParaRPr>
          </a:p>
          <a:p>
            <a:pPr marL="12600" indent="-216000">
              <a:lnSpc>
                <a:spcPct val="100000"/>
              </a:lnSpc>
              <a:spcBef>
                <a:spcPts val="490"/>
              </a:spcBef>
              <a:buClr>
                <a:srgbClr val="231f20"/>
              </a:buClr>
              <a:buFont typeface="Segoe UI"/>
              <a:buChar char="◦"/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Потенциометры (регулировочные и подстроечные резисторы)</a:t>
            </a:r>
            <a:endParaRPr b="0" lang="ru-RU" sz="2400" spc="-1" strike="noStrike">
              <a:latin typeface="Arial"/>
            </a:endParaRPr>
          </a:p>
          <a:p>
            <a:pPr marL="12600" indent="-216000">
              <a:lnSpc>
                <a:spcPct val="100000"/>
              </a:lnSpc>
              <a:spcBef>
                <a:spcPts val="490"/>
              </a:spcBef>
              <a:buClr>
                <a:srgbClr val="231f20"/>
              </a:buClr>
              <a:buFont typeface="Segoe UI"/>
              <a:buChar char="◦"/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Варисторы</a:t>
            </a:r>
            <a:endParaRPr b="0" lang="ru-RU" sz="2400" spc="-1" strike="noStrike">
              <a:latin typeface="Arial"/>
            </a:endParaRPr>
          </a:p>
          <a:p>
            <a:pPr marL="12600" indent="-216000">
              <a:lnSpc>
                <a:spcPct val="100000"/>
              </a:lnSpc>
              <a:spcBef>
                <a:spcPts val="490"/>
              </a:spcBef>
              <a:buClr>
                <a:srgbClr val="231f20"/>
              </a:buClr>
              <a:buFont typeface="Segoe UI"/>
              <a:buChar char="◦"/>
              <a:tabLst>
                <a:tab algn="l" pos="106200"/>
              </a:tabLst>
            </a:pPr>
            <a:r>
              <a:rPr b="0" lang="ru-RU" sz="2400" spc="-1" strike="noStrike">
                <a:solidFill>
                  <a:srgbClr val="231f20"/>
                </a:solidFill>
                <a:latin typeface="Montserrat"/>
                <a:ea typeface="DejaVu Sans"/>
              </a:rPr>
              <a:t>Тактильные переключатели (микропереключатели)</a:t>
            </a:r>
            <a:endParaRPr b="0" lang="ru-RU" sz="24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90"/>
              </a:spcBef>
              <a:tabLst>
                <a:tab algn="l" pos="106200"/>
              </a:tabLst>
            </a:pPr>
            <a:endParaRPr b="0" lang="ru-RU" sz="24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90"/>
              </a:spcBef>
              <a:tabLst>
                <a:tab algn="l" pos="106200"/>
              </a:tabLst>
            </a:pPr>
            <a:endParaRPr b="0" lang="ru-RU" sz="2400" spc="-1" strike="noStrike">
              <a:latin typeface="Arial"/>
            </a:endParaRPr>
          </a:p>
        </p:txBody>
      </p:sp>
      <p:pic>
        <p:nvPicPr>
          <p:cNvPr id="232" name="Рисунок 64" descr=""/>
          <p:cNvPicPr/>
          <p:nvPr/>
        </p:nvPicPr>
        <p:blipFill>
          <a:blip r:embed="rId1"/>
          <a:stretch/>
        </p:blipFill>
        <p:spPr>
          <a:xfrm>
            <a:off x="15104160" y="390960"/>
            <a:ext cx="4532400" cy="550080"/>
          </a:xfrm>
          <a:prstGeom prst="rect">
            <a:avLst/>
          </a:prstGeom>
          <a:ln w="0">
            <a:noFill/>
          </a:ln>
        </p:spPr>
      </p:pic>
      <p:pic>
        <p:nvPicPr>
          <p:cNvPr id="233" name="" descr=""/>
          <p:cNvPicPr/>
          <p:nvPr/>
        </p:nvPicPr>
        <p:blipFill>
          <a:blip r:embed="rId2"/>
          <a:stretch/>
        </p:blipFill>
        <p:spPr>
          <a:xfrm>
            <a:off x="11644200" y="3438720"/>
            <a:ext cx="8460000" cy="7062120"/>
          </a:xfrm>
          <a:prstGeom prst="rect">
            <a:avLst/>
          </a:prstGeom>
          <a:ln w="0">
            <a:noFill/>
          </a:ln>
        </p:spPr>
      </p:pic>
      <p:pic>
        <p:nvPicPr>
          <p:cNvPr id="234" name="" descr=""/>
          <p:cNvPicPr/>
          <p:nvPr/>
        </p:nvPicPr>
        <p:blipFill>
          <a:blip r:embed="rId3"/>
          <a:stretch/>
        </p:blipFill>
        <p:spPr>
          <a:xfrm>
            <a:off x="11644200" y="1440000"/>
            <a:ext cx="8460000" cy="180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object 3"/>
          <p:cNvSpPr/>
          <p:nvPr/>
        </p:nvSpPr>
        <p:spPr>
          <a:xfrm>
            <a:off x="1457280" y="661680"/>
            <a:ext cx="256680" cy="259200"/>
          </a:xfrm>
          <a:custGeom>
            <a:avLst/>
            <a:gdLst>
              <a:gd name="textAreaLeft" fmla="*/ 0 w 256680"/>
              <a:gd name="textAreaRight" fmla="*/ 259560 w 25668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259714" h="262255">
                <a:moveTo>
                  <a:pt x="259604" y="0"/>
                </a:moveTo>
                <a:lnTo>
                  <a:pt x="0" y="0"/>
                </a:lnTo>
                <a:lnTo>
                  <a:pt x="0" y="262044"/>
                </a:lnTo>
                <a:lnTo>
                  <a:pt x="259604" y="262044"/>
                </a:lnTo>
                <a:lnTo>
                  <a:pt x="25960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object 4"/>
          <p:cNvSpPr/>
          <p:nvPr/>
        </p:nvSpPr>
        <p:spPr>
          <a:xfrm>
            <a:off x="619920" y="661680"/>
            <a:ext cx="256680" cy="259200"/>
          </a:xfrm>
          <a:custGeom>
            <a:avLst/>
            <a:gdLst>
              <a:gd name="textAreaLeft" fmla="*/ 0 w 256680"/>
              <a:gd name="textAreaRight" fmla="*/ 259560 w 25668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259715" h="262255">
                <a:moveTo>
                  <a:pt x="259604" y="0"/>
                </a:moveTo>
                <a:lnTo>
                  <a:pt x="0" y="0"/>
                </a:lnTo>
                <a:lnTo>
                  <a:pt x="0" y="262044"/>
                </a:lnTo>
                <a:lnTo>
                  <a:pt x="259604" y="262044"/>
                </a:lnTo>
                <a:lnTo>
                  <a:pt x="25960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object 5"/>
          <p:cNvSpPr/>
          <p:nvPr/>
        </p:nvSpPr>
        <p:spPr>
          <a:xfrm>
            <a:off x="1456200" y="1080360"/>
            <a:ext cx="137520" cy="119160"/>
          </a:xfrm>
          <a:custGeom>
            <a:avLst/>
            <a:gdLst>
              <a:gd name="textAreaLeft" fmla="*/ 0 w 137520"/>
              <a:gd name="textAreaRight" fmla="*/ 140400 w 13752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140334" h="121919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object 6"/>
          <p:cNvSpPr/>
          <p:nvPr/>
        </p:nvSpPr>
        <p:spPr>
          <a:xfrm>
            <a:off x="618840" y="1080360"/>
            <a:ext cx="137520" cy="119160"/>
          </a:xfrm>
          <a:custGeom>
            <a:avLst/>
            <a:gdLst>
              <a:gd name="textAreaLeft" fmla="*/ 0 w 137520"/>
              <a:gd name="textAreaRight" fmla="*/ 140400 w 13752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140334" h="121919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object 7"/>
          <p:cNvSpPr/>
          <p:nvPr/>
        </p:nvSpPr>
        <p:spPr>
          <a:xfrm>
            <a:off x="1178280" y="1080360"/>
            <a:ext cx="259200" cy="119160"/>
          </a:xfrm>
          <a:custGeom>
            <a:avLst/>
            <a:gdLst>
              <a:gd name="textAreaLeft" fmla="*/ 0 w 259200"/>
              <a:gd name="textAreaRight" fmla="*/ 262080 w 25920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262255" h="121919">
                <a:moveTo>
                  <a:pt x="262044" y="0"/>
                </a:moveTo>
                <a:lnTo>
                  <a:pt x="0" y="0"/>
                </a:lnTo>
                <a:lnTo>
                  <a:pt x="0" y="121881"/>
                </a:lnTo>
                <a:lnTo>
                  <a:pt x="262044" y="121881"/>
                </a:lnTo>
                <a:lnTo>
                  <a:pt x="26204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0" name="object 8"/>
          <p:cNvSpPr/>
          <p:nvPr/>
        </p:nvSpPr>
        <p:spPr>
          <a:xfrm>
            <a:off x="1456200" y="105120"/>
            <a:ext cx="137520" cy="119160"/>
          </a:xfrm>
          <a:custGeom>
            <a:avLst/>
            <a:gdLst>
              <a:gd name="textAreaLeft" fmla="*/ 0 w 137520"/>
              <a:gd name="textAreaRight" fmla="*/ 140400 w 13752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140334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1" name="object 9"/>
          <p:cNvSpPr/>
          <p:nvPr/>
        </p:nvSpPr>
        <p:spPr>
          <a:xfrm>
            <a:off x="618840" y="105120"/>
            <a:ext cx="137520" cy="119160"/>
          </a:xfrm>
          <a:custGeom>
            <a:avLst/>
            <a:gdLst>
              <a:gd name="textAreaLeft" fmla="*/ 0 w 137520"/>
              <a:gd name="textAreaRight" fmla="*/ 140400 w 13752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140334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object 10"/>
          <p:cNvSpPr/>
          <p:nvPr/>
        </p:nvSpPr>
        <p:spPr>
          <a:xfrm>
            <a:off x="1178280" y="105120"/>
            <a:ext cx="259200" cy="119160"/>
          </a:xfrm>
          <a:custGeom>
            <a:avLst/>
            <a:gdLst>
              <a:gd name="textAreaLeft" fmla="*/ 0 w 259200"/>
              <a:gd name="textAreaRight" fmla="*/ 262080 w 25920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262255" h="121920">
                <a:moveTo>
                  <a:pt x="262044" y="0"/>
                </a:moveTo>
                <a:lnTo>
                  <a:pt x="0" y="0"/>
                </a:lnTo>
                <a:lnTo>
                  <a:pt x="0" y="121881"/>
                </a:lnTo>
                <a:lnTo>
                  <a:pt x="262044" y="121881"/>
                </a:lnTo>
                <a:lnTo>
                  <a:pt x="26204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object 11"/>
          <p:cNvSpPr/>
          <p:nvPr/>
        </p:nvSpPr>
        <p:spPr>
          <a:xfrm>
            <a:off x="1596240" y="93996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object 12"/>
          <p:cNvSpPr/>
          <p:nvPr/>
        </p:nvSpPr>
        <p:spPr>
          <a:xfrm>
            <a:off x="758880" y="93996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object 13"/>
          <p:cNvSpPr/>
          <p:nvPr/>
        </p:nvSpPr>
        <p:spPr>
          <a:xfrm>
            <a:off x="1179360" y="66168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object 14"/>
          <p:cNvSpPr/>
          <p:nvPr/>
        </p:nvSpPr>
        <p:spPr>
          <a:xfrm>
            <a:off x="1457280" y="38376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7" name="object 15"/>
          <p:cNvSpPr/>
          <p:nvPr/>
        </p:nvSpPr>
        <p:spPr>
          <a:xfrm>
            <a:off x="619920" y="38376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20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object 16"/>
          <p:cNvSpPr/>
          <p:nvPr/>
        </p:nvSpPr>
        <p:spPr>
          <a:xfrm>
            <a:off x="1596240" y="10512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object 17"/>
          <p:cNvSpPr/>
          <p:nvPr/>
        </p:nvSpPr>
        <p:spPr>
          <a:xfrm>
            <a:off x="758880" y="10512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object 18"/>
          <p:cNvSpPr/>
          <p:nvPr/>
        </p:nvSpPr>
        <p:spPr>
          <a:xfrm>
            <a:off x="1317240" y="38376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object 19"/>
          <p:cNvSpPr/>
          <p:nvPr/>
        </p:nvSpPr>
        <p:spPr>
          <a:xfrm>
            <a:off x="899280" y="1080360"/>
            <a:ext cx="259200" cy="119160"/>
          </a:xfrm>
          <a:custGeom>
            <a:avLst/>
            <a:gdLst>
              <a:gd name="textAreaLeft" fmla="*/ 0 w 259200"/>
              <a:gd name="textAreaRight" fmla="*/ 262080 w 25920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262255" h="121919">
                <a:moveTo>
                  <a:pt x="262044" y="0"/>
                </a:moveTo>
                <a:lnTo>
                  <a:pt x="0" y="0"/>
                </a:lnTo>
                <a:lnTo>
                  <a:pt x="0" y="121881"/>
                </a:lnTo>
                <a:lnTo>
                  <a:pt x="262044" y="121881"/>
                </a:lnTo>
                <a:lnTo>
                  <a:pt x="26204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object 20"/>
          <p:cNvSpPr/>
          <p:nvPr/>
        </p:nvSpPr>
        <p:spPr>
          <a:xfrm>
            <a:off x="1020960" y="105120"/>
            <a:ext cx="137520" cy="119160"/>
          </a:xfrm>
          <a:custGeom>
            <a:avLst/>
            <a:gdLst>
              <a:gd name="textAreaLeft" fmla="*/ 0 w 137520"/>
              <a:gd name="textAreaRight" fmla="*/ 140400 w 13752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140334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object 21"/>
          <p:cNvSpPr/>
          <p:nvPr/>
        </p:nvSpPr>
        <p:spPr>
          <a:xfrm>
            <a:off x="899280" y="523800"/>
            <a:ext cx="137520" cy="119160"/>
          </a:xfrm>
          <a:custGeom>
            <a:avLst/>
            <a:gdLst>
              <a:gd name="textAreaLeft" fmla="*/ 0 w 137520"/>
              <a:gd name="textAreaRight" fmla="*/ 140400 w 13752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140334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object 22"/>
          <p:cNvSpPr/>
          <p:nvPr/>
        </p:nvSpPr>
        <p:spPr>
          <a:xfrm>
            <a:off x="898920" y="10512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object 23"/>
          <p:cNvSpPr/>
          <p:nvPr/>
        </p:nvSpPr>
        <p:spPr>
          <a:xfrm>
            <a:off x="1039320" y="38376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object 24"/>
          <p:cNvSpPr/>
          <p:nvPr/>
        </p:nvSpPr>
        <p:spPr>
          <a:xfrm>
            <a:off x="132480" y="105120"/>
            <a:ext cx="259200" cy="119160"/>
          </a:xfrm>
          <a:custGeom>
            <a:avLst/>
            <a:gdLst>
              <a:gd name="textAreaLeft" fmla="*/ 0 w 259200"/>
              <a:gd name="textAreaRight" fmla="*/ 262080 w 25920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262255" h="121920">
                <a:moveTo>
                  <a:pt x="262044" y="0"/>
                </a:moveTo>
                <a:lnTo>
                  <a:pt x="0" y="0"/>
                </a:lnTo>
                <a:lnTo>
                  <a:pt x="0" y="121881"/>
                </a:lnTo>
                <a:lnTo>
                  <a:pt x="262044" y="121881"/>
                </a:lnTo>
                <a:lnTo>
                  <a:pt x="26204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7" name="object 25"/>
          <p:cNvSpPr/>
          <p:nvPr/>
        </p:nvSpPr>
        <p:spPr>
          <a:xfrm>
            <a:off x="254520" y="1080360"/>
            <a:ext cx="137520" cy="119160"/>
          </a:xfrm>
          <a:custGeom>
            <a:avLst/>
            <a:gdLst>
              <a:gd name="textAreaLeft" fmla="*/ 0 w 137520"/>
              <a:gd name="textAreaRight" fmla="*/ 140400 w 13752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140335" h="121919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object 26"/>
          <p:cNvSpPr/>
          <p:nvPr/>
        </p:nvSpPr>
        <p:spPr>
          <a:xfrm>
            <a:off x="132480" y="661680"/>
            <a:ext cx="137520" cy="119160"/>
          </a:xfrm>
          <a:custGeom>
            <a:avLst/>
            <a:gdLst>
              <a:gd name="textAreaLeft" fmla="*/ 0 w 137520"/>
              <a:gd name="textAreaRight" fmla="*/ 140400 w 13752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140335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object 27"/>
          <p:cNvSpPr/>
          <p:nvPr/>
        </p:nvSpPr>
        <p:spPr>
          <a:xfrm>
            <a:off x="133560" y="38376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20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0" name="object 28"/>
          <p:cNvSpPr/>
          <p:nvPr/>
        </p:nvSpPr>
        <p:spPr>
          <a:xfrm>
            <a:off x="132480" y="93996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20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object 29"/>
          <p:cNvSpPr/>
          <p:nvPr/>
        </p:nvSpPr>
        <p:spPr>
          <a:xfrm>
            <a:off x="272520" y="66168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20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62" name="object 30"/>
          <p:cNvGraphicFramePr/>
          <p:nvPr/>
        </p:nvGraphicFramePr>
        <p:xfrm>
          <a:off x="2896920" y="105120"/>
          <a:ext cx="1750680" cy="1096200"/>
        </p:xfrm>
        <a:graphic>
          <a:graphicData uri="http://schemas.openxmlformats.org/drawingml/2006/table">
            <a:tbl>
              <a:tblPr/>
              <a:tblGrid>
                <a:gridCol w="218880"/>
                <a:gridCol w="218880"/>
                <a:gridCol w="218880"/>
                <a:gridCol w="218880"/>
                <a:gridCol w="218880"/>
                <a:gridCol w="218880"/>
                <a:gridCol w="218880"/>
                <a:gridCol w="218880"/>
              </a:tblGrid>
              <a:tr h="121680">
                <a:tc gridSpan="8"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8320"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</a:tr>
              <a:tr h="277920">
                <a:tc gridSpan="2"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 gridSpan="2"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29600">
                <a:tc rowSpan="2"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 gridSpan="2"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 rowSpan="2"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 rowSpan="2"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</a:tr>
              <a:tr h="148320"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</a:tr>
              <a:tr h="148320"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92"/>
                    </a:solidFill>
                  </a:tcPr>
                </a:tc>
                <a:tc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</a:tr>
              <a:tr h="122400">
                <a:tc gridSpan="2"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cPr anchor="t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70a0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263" name="object 31"/>
          <p:cNvSpPr/>
          <p:nvPr/>
        </p:nvSpPr>
        <p:spPr>
          <a:xfrm>
            <a:off x="2409840" y="1080360"/>
            <a:ext cx="259200" cy="119160"/>
          </a:xfrm>
          <a:custGeom>
            <a:avLst/>
            <a:gdLst>
              <a:gd name="textAreaLeft" fmla="*/ 0 w 259200"/>
              <a:gd name="textAreaRight" fmla="*/ 262080 w 25920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262255" h="121919">
                <a:moveTo>
                  <a:pt x="262044" y="0"/>
                </a:moveTo>
                <a:lnTo>
                  <a:pt x="0" y="0"/>
                </a:lnTo>
                <a:lnTo>
                  <a:pt x="0" y="121881"/>
                </a:lnTo>
                <a:lnTo>
                  <a:pt x="262044" y="121881"/>
                </a:lnTo>
                <a:lnTo>
                  <a:pt x="26204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4" name="object 32"/>
          <p:cNvSpPr/>
          <p:nvPr/>
        </p:nvSpPr>
        <p:spPr>
          <a:xfrm>
            <a:off x="2531880" y="105120"/>
            <a:ext cx="137520" cy="119160"/>
          </a:xfrm>
          <a:custGeom>
            <a:avLst/>
            <a:gdLst>
              <a:gd name="textAreaLeft" fmla="*/ 0 w 137520"/>
              <a:gd name="textAreaRight" fmla="*/ 140400 w 13752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140335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object 33"/>
          <p:cNvSpPr/>
          <p:nvPr/>
        </p:nvSpPr>
        <p:spPr>
          <a:xfrm>
            <a:off x="2409840" y="523800"/>
            <a:ext cx="137520" cy="119160"/>
          </a:xfrm>
          <a:custGeom>
            <a:avLst/>
            <a:gdLst>
              <a:gd name="textAreaLeft" fmla="*/ 0 w 137520"/>
              <a:gd name="textAreaRight" fmla="*/ 140400 w 137520"/>
              <a:gd name="textAreaTop" fmla="*/ 0 h 119160"/>
              <a:gd name="textAreaBottom" fmla="*/ 122040 h 119160"/>
            </a:gdLst>
            <a:ahLst/>
            <a:rect l="textAreaLeft" t="textAreaTop" r="textAreaRight" b="textAreaBottom"/>
            <a:pathLst>
              <a:path w="140335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6" name="object 34"/>
          <p:cNvSpPr/>
          <p:nvPr/>
        </p:nvSpPr>
        <p:spPr>
          <a:xfrm>
            <a:off x="2410920" y="66168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object 35"/>
          <p:cNvSpPr/>
          <p:nvPr/>
        </p:nvSpPr>
        <p:spPr>
          <a:xfrm>
            <a:off x="2409840" y="10512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object 36"/>
          <p:cNvSpPr/>
          <p:nvPr/>
        </p:nvSpPr>
        <p:spPr>
          <a:xfrm>
            <a:off x="2549880" y="383760"/>
            <a:ext cx="119160" cy="259200"/>
          </a:xfrm>
          <a:custGeom>
            <a:avLst/>
            <a:gdLst>
              <a:gd name="textAreaLeft" fmla="*/ 0 w 119160"/>
              <a:gd name="textAreaRight" fmla="*/ 122040 w 119160"/>
              <a:gd name="textAreaTop" fmla="*/ 0 h 259200"/>
              <a:gd name="textAreaBottom" fmla="*/ 262080 h 259200"/>
            </a:gdLst>
            <a:ahLst/>
            <a:rect l="textAreaLeft" t="textAreaTop" r="textAreaRight" b="textAreaBottom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9" name="object 37"/>
          <p:cNvSpPr/>
          <p:nvPr/>
        </p:nvSpPr>
        <p:spPr>
          <a:xfrm>
            <a:off x="0" y="10729800"/>
            <a:ext cx="20101320" cy="576360"/>
          </a:xfrm>
          <a:custGeom>
            <a:avLst/>
            <a:gdLst>
              <a:gd name="textAreaLeft" fmla="*/ 0 w 20101320"/>
              <a:gd name="textAreaRight" fmla="*/ 20104200 w 20101320"/>
              <a:gd name="textAreaTop" fmla="*/ 0 h 576360"/>
              <a:gd name="textAreaBottom" fmla="*/ 579240 h 576360"/>
            </a:gdLst>
            <a:ahLst/>
            <a:rect l="textAreaLeft" t="textAreaTop" r="textAreaRight" b="textAreaBottom"/>
            <a:pathLst>
              <a:path w="20104100" h="579120">
                <a:moveTo>
                  <a:pt x="0" y="578778"/>
                </a:moveTo>
                <a:lnTo>
                  <a:pt x="20104099" y="578778"/>
                </a:lnTo>
                <a:lnTo>
                  <a:pt x="20104099" y="0"/>
                </a:lnTo>
                <a:lnTo>
                  <a:pt x="0" y="0"/>
                </a:lnTo>
                <a:lnTo>
                  <a:pt x="0" y="578778"/>
                </a:lnTo>
                <a:close/>
              </a:path>
            </a:pathLst>
          </a:custGeom>
          <a:solidFill>
            <a:srgbClr val="005c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object 38"/>
          <p:cNvSpPr/>
          <p:nvPr/>
        </p:nvSpPr>
        <p:spPr>
          <a:xfrm>
            <a:off x="0" y="1650240"/>
            <a:ext cx="10049040" cy="8851680"/>
          </a:xfrm>
          <a:custGeom>
            <a:avLst/>
            <a:gdLst>
              <a:gd name="textAreaLeft" fmla="*/ 0 w 10049040"/>
              <a:gd name="textAreaRight" fmla="*/ 10051920 w 10049040"/>
              <a:gd name="textAreaTop" fmla="*/ 0 h 8851680"/>
              <a:gd name="textAreaBottom" fmla="*/ 8854560 h 8851680"/>
            </a:gdLst>
            <a:ahLst/>
            <a:rect l="textAreaLeft" t="textAreaTop" r="textAreaRight" b="textAreaBottom"/>
            <a:pathLst>
              <a:path w="10052050" h="8854440">
                <a:moveTo>
                  <a:pt x="0" y="8853918"/>
                </a:moveTo>
                <a:lnTo>
                  <a:pt x="10052049" y="8853918"/>
                </a:lnTo>
                <a:lnTo>
                  <a:pt x="10052049" y="0"/>
                </a:lnTo>
                <a:lnTo>
                  <a:pt x="0" y="0"/>
                </a:lnTo>
                <a:lnTo>
                  <a:pt x="0" y="8853918"/>
                </a:lnTo>
                <a:close/>
              </a:path>
            </a:pathLst>
          </a:custGeom>
          <a:solidFill>
            <a:srgbClr val="005c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object 39"/>
          <p:cNvSpPr/>
          <p:nvPr/>
        </p:nvSpPr>
        <p:spPr>
          <a:xfrm>
            <a:off x="929160" y="1876680"/>
            <a:ext cx="8970840" cy="568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>
              <a:lnSpc>
                <a:spcPct val="101000"/>
              </a:lnSpc>
              <a:spcBef>
                <a:spcPts val="96"/>
              </a:spcBef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1000"/>
              </a:lnSpc>
              <a:spcBef>
                <a:spcPts val="96"/>
              </a:spcBef>
            </a:pPr>
            <a:r>
              <a:rPr b="0" lang="ru-RU" sz="2400" spc="-1" strike="noStrike">
                <a:solidFill>
                  <a:srgbClr val="ffffff"/>
                </a:solidFill>
                <a:latin typeface="Montserrat"/>
                <a:ea typeface="DejaVu Sans"/>
              </a:rPr>
              <a:t>Преимущества: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1000"/>
              </a:lnSpc>
              <a:spcBef>
                <a:spcPts val="96"/>
              </a:spcBef>
            </a:pPr>
            <a:endParaRPr b="0" lang="ru-RU" sz="2400" spc="-1" strike="noStrike">
              <a:latin typeface="Arial"/>
            </a:endParaRPr>
          </a:p>
          <a:p>
            <a:pPr marL="355680" indent="-343080">
              <a:lnSpc>
                <a:spcPct val="101000"/>
              </a:lnSpc>
              <a:spcBef>
                <a:spcPts val="96"/>
              </a:spcBef>
              <a:buClr>
                <a:srgbClr val="ffffff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ffffff"/>
                </a:solidFill>
                <a:latin typeface="Montserrat"/>
                <a:ea typeface="DejaVu Sans"/>
              </a:rPr>
              <a:t>Широкая линейка по номенклатуре конденсаторов</a:t>
            </a:r>
            <a:endParaRPr b="0" lang="ru-RU" sz="2400" spc="-1" strike="noStrike">
              <a:latin typeface="Arial"/>
            </a:endParaRPr>
          </a:p>
          <a:p>
            <a:pPr marL="355680" indent="-343080">
              <a:lnSpc>
                <a:spcPct val="101000"/>
              </a:lnSpc>
              <a:spcBef>
                <a:spcPts val="96"/>
              </a:spcBef>
              <a:buClr>
                <a:srgbClr val="ffffff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ffffff"/>
                </a:solidFill>
                <a:latin typeface="Montserrat"/>
                <a:ea typeface="DejaVu Sans"/>
              </a:rPr>
              <a:t>Номенклатура бренда постоянно расширяется, на сегодняшний день представлено более чем 1200 позиций</a:t>
            </a:r>
            <a:endParaRPr b="0" lang="ru-RU" sz="2400" spc="-1" strike="noStrike">
              <a:latin typeface="Arial"/>
            </a:endParaRPr>
          </a:p>
          <a:p>
            <a:pPr marL="355680" indent="-343080">
              <a:lnSpc>
                <a:spcPct val="101000"/>
              </a:lnSpc>
              <a:spcBef>
                <a:spcPts val="96"/>
              </a:spcBef>
              <a:buClr>
                <a:srgbClr val="ffffff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ffffff"/>
                </a:solidFill>
                <a:latin typeface="Montserrat"/>
                <a:ea typeface="DejaVu Sans"/>
              </a:rPr>
              <a:t>Более 500 наиболее востребованных позиций всегда  в наличии </a:t>
            </a:r>
            <a:r>
              <a:rPr b="0" lang="ru-RU" sz="2400" spc="-1" strike="noStrike">
                <a:solidFill>
                  <a:srgbClr val="ffffff"/>
                </a:solidFill>
                <a:latin typeface="Montserrat"/>
                <a:ea typeface="DejaVu Sans"/>
              </a:rPr>
              <a:t>на складе</a:t>
            </a:r>
            <a:endParaRPr b="0" lang="ru-RU" sz="2400" spc="-1" strike="noStrike">
              <a:latin typeface="Arial"/>
            </a:endParaRPr>
          </a:p>
          <a:p>
            <a:pPr marL="355680" indent="-343080">
              <a:lnSpc>
                <a:spcPct val="101000"/>
              </a:lnSpc>
              <a:spcBef>
                <a:spcPts val="96"/>
              </a:spcBef>
              <a:buClr>
                <a:srgbClr val="ffffff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ffffff"/>
                </a:solidFill>
                <a:latin typeface="Montserrat"/>
                <a:ea typeface="DejaVu Sans"/>
              </a:rPr>
              <a:t>Высокое качество при минимальных ценах</a:t>
            </a:r>
            <a:endParaRPr b="0" lang="ru-RU" sz="2400" spc="-1" strike="noStrike">
              <a:latin typeface="Arial"/>
            </a:endParaRPr>
          </a:p>
          <a:p>
            <a:pPr marL="355680" indent="-343080">
              <a:lnSpc>
                <a:spcPct val="101000"/>
              </a:lnSpc>
              <a:spcBef>
                <a:spcPts val="96"/>
              </a:spcBef>
              <a:buClr>
                <a:srgbClr val="ffffff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ffffff"/>
                </a:solidFill>
                <a:latin typeface="Montserrat"/>
                <a:ea typeface="DejaVu Sans"/>
              </a:rPr>
              <a:t>Качественная техническая документация</a:t>
            </a:r>
            <a:endParaRPr b="0" lang="ru-RU" sz="2400" spc="-1" strike="noStrike">
              <a:latin typeface="Arial"/>
            </a:endParaRPr>
          </a:p>
          <a:p>
            <a:pPr marL="355680" indent="-343080">
              <a:lnSpc>
                <a:spcPct val="101000"/>
              </a:lnSpc>
              <a:spcBef>
                <a:spcPts val="96"/>
              </a:spcBef>
              <a:buClr>
                <a:srgbClr val="ffffff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ffffff"/>
                </a:solidFill>
                <a:latin typeface="Montserrat"/>
                <a:ea typeface="DejaVu Sans"/>
              </a:rPr>
              <a:t>Полноценная поддержка, подбор аналогов и замен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1000"/>
              </a:lnSpc>
              <a:spcBef>
                <a:spcPts val="96"/>
              </a:spcBef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1000"/>
              </a:lnSpc>
              <a:spcBef>
                <a:spcPts val="96"/>
              </a:spcBef>
            </a:pPr>
            <a:endParaRPr b="0" lang="ru-RU" sz="2400" spc="-1" strike="noStrike">
              <a:latin typeface="Arial"/>
            </a:endParaRPr>
          </a:p>
          <a:p>
            <a:pPr marL="12600">
              <a:lnSpc>
                <a:spcPct val="101000"/>
              </a:lnSpc>
              <a:spcBef>
                <a:spcPts val="96"/>
              </a:spcBef>
            </a:pPr>
            <a:endParaRPr b="0" lang="ru-RU" sz="2400" spc="-1" strike="noStrike">
              <a:latin typeface="Arial"/>
            </a:endParaRPr>
          </a:p>
        </p:txBody>
      </p:sp>
      <p:pic>
        <p:nvPicPr>
          <p:cNvPr id="272" name="Рисунок 42" descr=""/>
          <p:cNvPicPr/>
          <p:nvPr/>
        </p:nvPicPr>
        <p:blipFill>
          <a:blip r:embed="rId1"/>
          <a:stretch/>
        </p:blipFill>
        <p:spPr>
          <a:xfrm>
            <a:off x="15104160" y="390960"/>
            <a:ext cx="4532400" cy="550080"/>
          </a:xfrm>
          <a:prstGeom prst="rect">
            <a:avLst/>
          </a:prstGeom>
          <a:ln w="0">
            <a:noFill/>
          </a:ln>
        </p:spPr>
      </p:pic>
      <p:sp>
        <p:nvSpPr>
          <p:cNvPr id="273" name="object 58"/>
          <p:cNvSpPr/>
          <p:nvPr/>
        </p:nvSpPr>
        <p:spPr>
          <a:xfrm>
            <a:off x="6149520" y="510120"/>
            <a:ext cx="8116920" cy="75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 algn="ctr">
              <a:lnSpc>
                <a:spcPct val="100000"/>
              </a:lnSpc>
              <a:spcBef>
                <a:spcPts val="96"/>
              </a:spcBef>
            </a:pPr>
            <a:r>
              <a:rPr b="1" lang="ru-RU" sz="2400" spc="-7" strike="noStrike">
                <a:solidFill>
                  <a:srgbClr val="ffffff"/>
                </a:solidFill>
                <a:latin typeface="Montserrat Light"/>
                <a:ea typeface="DejaVu Sans"/>
              </a:rPr>
              <a:t>Основные преимущества и продукция бренда</a:t>
            </a:r>
            <a:endParaRPr b="0" lang="ru-RU" sz="2400" spc="-1" strike="noStrike">
              <a:latin typeface="Arial"/>
            </a:endParaRPr>
          </a:p>
          <a:p>
            <a:pPr marL="12600" algn="ctr">
              <a:lnSpc>
                <a:spcPct val="100000"/>
              </a:lnSpc>
              <a:spcBef>
                <a:spcPts val="96"/>
              </a:spcBef>
            </a:pPr>
            <a:r>
              <a:rPr b="0" lang="ru-RU" sz="2400" spc="-7" strike="noStrike">
                <a:solidFill>
                  <a:srgbClr val="ffffff"/>
                </a:solidFill>
                <a:latin typeface="Montserrat Light"/>
                <a:ea typeface="DejaVu Sans"/>
              </a:rPr>
              <a:t> 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274" name="Объект 2"/>
          <p:cNvSpPr/>
          <p:nvPr/>
        </p:nvSpPr>
        <p:spPr>
          <a:xfrm>
            <a:off x="10051200" y="1980000"/>
            <a:ext cx="9927720" cy="846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2" spcCol="0" lIns="90000" rIns="90000" tIns="45000" bIns="45000" anchor="t">
            <a:norm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Конденсаторы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Электролитические</a:t>
            </a:r>
            <a:endParaRPr b="0" lang="ru-RU" sz="1800" spc="-1" strike="noStrike">
              <a:latin typeface="Arial"/>
            </a:endParaRPr>
          </a:p>
          <a:p>
            <a:pPr marL="252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Радиальные </a:t>
            </a:r>
            <a:endParaRPr b="0" lang="ru-RU" sz="1800" spc="-1" strike="noStrike">
              <a:latin typeface="Arial"/>
            </a:endParaRPr>
          </a:p>
          <a:p>
            <a:pPr marL="252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Аксиальные </a:t>
            </a:r>
            <a:endParaRPr b="0" lang="ru-RU" sz="1800" spc="-1" strike="noStrike">
              <a:latin typeface="Arial"/>
            </a:endParaRPr>
          </a:p>
          <a:p>
            <a:pPr marL="252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С выводами под винт </a:t>
            </a:r>
            <a:endParaRPr b="0" lang="ru-RU" sz="1800" spc="-1" strike="noStrike">
              <a:latin typeface="Arial"/>
            </a:endParaRPr>
          </a:p>
          <a:p>
            <a:pPr marL="252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SMD для поверхностного монтажа</a:t>
            </a:r>
            <a:endParaRPr b="0" lang="ru-RU" sz="1800" spc="-1" strike="noStrike">
              <a:latin typeface="Arial"/>
            </a:endParaRPr>
          </a:p>
          <a:p>
            <a:pPr marL="252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Неполярные</a:t>
            </a:r>
            <a:endParaRPr b="0" lang="ru-RU" sz="1800" spc="-1" strike="noStrike">
              <a:latin typeface="Arial"/>
            </a:endParaRPr>
          </a:p>
          <a:p>
            <a:pPr marL="252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C защелкиваемыми выводами</a:t>
            </a:r>
            <a:endParaRPr b="0" lang="ru-RU" sz="1800" spc="-1" strike="noStrike">
              <a:latin typeface="Arial"/>
            </a:endParaRPr>
          </a:p>
          <a:p>
            <a:pPr marL="252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Танталовые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Чип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Выводные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Керамические</a:t>
            </a:r>
            <a:endParaRPr b="0" lang="ru-RU" sz="18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Чип (MLCC)</a:t>
            </a:r>
            <a:endParaRPr b="0" lang="ru-RU" sz="18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Выводные</a:t>
            </a:r>
            <a:endParaRPr b="0" lang="ru-RU" sz="18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Высоковольтные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endParaRPr b="0" lang="ru-RU" sz="18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endParaRPr b="0" lang="ru-RU" sz="18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50079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Резисторы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5007960"/>
              </a:tabLst>
            </a:pP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Переменные регулировочные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4964400"/>
                <a:tab algn="l" pos="525312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Переменные непроволочные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4964400"/>
                <a:tab algn="l" pos="525312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Переменные проволочные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4964400"/>
                <a:tab algn="l" pos="5253120"/>
              </a:tabLst>
            </a:pP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Переменные подстроечные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4964400"/>
                <a:tab algn="l" pos="525312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Непроволочные однооборотные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4964400"/>
                <a:tab algn="l" pos="525312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Непроволочные многооборотные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4964400"/>
                <a:tab algn="l" pos="5253120"/>
              </a:tabLst>
            </a:pP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4964400"/>
                <a:tab algn="l" pos="5253120"/>
              </a:tabLst>
            </a:pP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Пленочные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Полиэтилентерефталатные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Полипропиленовые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Переменные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Подстроечные 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Суперконденсаторы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Ионисторы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Силовые и помехоподавляющие 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201960"/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Запуска электродвигателей 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201960"/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Компенсационные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201960"/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Помехоподавляющие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201960"/>
                <a:tab algn="l" pos="5007960"/>
              </a:tabLst>
            </a:pP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Полимерные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Алюминиевые моточные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Танатловые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Алюминиевые гибридные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500796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216360"/>
                <a:tab algn="l" pos="50079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Варисторы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216360"/>
                <a:tab algn="l" pos="500796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216360"/>
                <a:tab algn="l" pos="500796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- в чип-корпусах и дисковые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216360"/>
                <a:tab algn="l" pos="500796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216360"/>
                <a:tab algn="l" pos="500796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216360"/>
                <a:tab algn="l" pos="50079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Montserrat"/>
                <a:ea typeface="DejaVu Sans"/>
              </a:rPr>
              <a:t>Микрокнопки(tact switch)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5007960"/>
              </a:tabLst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500796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Montserrat"/>
                <a:ea typeface="DejaVu Sans"/>
              </a:rPr>
              <a:t> 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5007960"/>
              </a:tabLst>
            </a:pP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Промэлектроника 2021</Template>
  <TotalTime>4419</TotalTime>
  <Application>LibreOffice/7.4.1.2$Windows_X86_64 LibreOffice_project/3c58a8f3a960df8bc8fd77b461821e42c061c5f0</Application>
  <AppVersion>15.0000</AppVersion>
  <Words>469</Words>
  <Paragraphs>85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2021-05-27T07:34:49Z</dcterms:created>
  <dc:creator>Коршунов Денис</dc:creator>
  <dc:description/>
  <dc:language>ru-RU</dc:language>
  <cp:lastModifiedBy/>
  <dcterms:modified xsi:type="dcterms:W3CDTF">2023-03-31T14:18:02Z</dcterms:modified>
  <cp:revision>22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2021-05-26T00:00:00Z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2021-05-26T00:00:00Z</vt:filetime>
  </property>
  <property fmtid="{D5CDD505-2E9C-101B-9397-08002B2CF9AE}" pid="5" name="PresentationFormat">
    <vt:lpwstr>Произвольный</vt:lpwstr>
  </property>
  <property fmtid="{D5CDD505-2E9C-101B-9397-08002B2CF9AE}" pid="6" name="Slides">
    <vt:i4>4</vt:i4>
  </property>
</Properties>
</file>