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  <p:sldId id="265" r:id="rId9"/>
    <p:sldId id="266" r:id="rId10"/>
    <p:sldId id="267" r:id="rId11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47" d="100"/>
          <a:sy n="47" d="100"/>
        </p:scale>
        <p:origin x="59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424940"/>
          </a:xfrm>
          <a:custGeom>
            <a:avLst/>
            <a:gdLst/>
            <a:ahLst/>
            <a:cxnLst/>
            <a:rect l="l" t="t" r="r" b="b"/>
            <a:pathLst>
              <a:path w="20104100" h="1424940">
                <a:moveTo>
                  <a:pt x="0" y="1424700"/>
                </a:moveTo>
                <a:lnTo>
                  <a:pt x="20104099" y="1424700"/>
                </a:lnTo>
                <a:lnTo>
                  <a:pt x="20104099" y="0"/>
                </a:lnTo>
                <a:lnTo>
                  <a:pt x="0" y="0"/>
                </a:lnTo>
                <a:lnTo>
                  <a:pt x="0" y="1424700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Рисунок 144">
            <a:extLst>
              <a:ext uri="{FF2B5EF4-FFF2-40B4-BE49-F238E27FC236}">
                <a16:creationId xmlns:a16="http://schemas.microsoft.com/office/drawing/2014/main" id="{7C933C08-038D-4800-8C31-1DDEAF7CC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04100" cy="11308659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7571685"/>
            <a:ext cx="20104100" cy="3736975"/>
          </a:xfrm>
          <a:custGeom>
            <a:avLst/>
            <a:gdLst/>
            <a:ahLst/>
            <a:cxnLst/>
            <a:rect l="l" t="t" r="r" b="b"/>
            <a:pathLst>
              <a:path w="20104100" h="3736975">
                <a:moveTo>
                  <a:pt x="0" y="3736870"/>
                </a:moveTo>
                <a:lnTo>
                  <a:pt x="20104099" y="3736870"/>
                </a:lnTo>
                <a:lnTo>
                  <a:pt x="20104099" y="0"/>
                </a:lnTo>
                <a:lnTo>
                  <a:pt x="0" y="0"/>
                </a:lnTo>
                <a:lnTo>
                  <a:pt x="0" y="3736870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87217" y="9110626"/>
            <a:ext cx="5895975" cy="1828800"/>
          </a:xfrm>
          <a:custGeom>
            <a:avLst/>
            <a:gdLst/>
            <a:ahLst/>
            <a:cxnLst/>
            <a:rect l="l" t="t" r="r" b="b"/>
            <a:pathLst>
              <a:path w="5895975" h="1828800">
                <a:moveTo>
                  <a:pt x="3251118" y="1816100"/>
                </a:moveTo>
                <a:lnTo>
                  <a:pt x="2644806" y="1816100"/>
                </a:lnTo>
                <a:lnTo>
                  <a:pt x="2694826" y="1828800"/>
                </a:lnTo>
                <a:lnTo>
                  <a:pt x="3201099" y="1828800"/>
                </a:lnTo>
                <a:lnTo>
                  <a:pt x="3251118" y="1816100"/>
                </a:lnTo>
                <a:close/>
              </a:path>
              <a:path w="5895975" h="1828800">
                <a:moveTo>
                  <a:pt x="3399862" y="1803400"/>
                </a:moveTo>
                <a:lnTo>
                  <a:pt x="2496063" y="1803400"/>
                </a:lnTo>
                <a:lnTo>
                  <a:pt x="2545419" y="1816100"/>
                </a:lnTo>
                <a:lnTo>
                  <a:pt x="3350505" y="1816100"/>
                </a:lnTo>
                <a:lnTo>
                  <a:pt x="3399862" y="1803400"/>
                </a:lnTo>
                <a:close/>
              </a:path>
              <a:path w="5895975" h="1828800">
                <a:moveTo>
                  <a:pt x="2740122" y="1765300"/>
                </a:moveTo>
                <a:lnTo>
                  <a:pt x="2301019" y="1765300"/>
                </a:lnTo>
                <a:lnTo>
                  <a:pt x="2446939" y="1803400"/>
                </a:lnTo>
                <a:lnTo>
                  <a:pt x="3448985" y="1803400"/>
                </a:lnTo>
                <a:lnTo>
                  <a:pt x="3546513" y="1778000"/>
                </a:lnTo>
                <a:lnTo>
                  <a:pt x="2791767" y="1778000"/>
                </a:lnTo>
                <a:lnTo>
                  <a:pt x="2740122" y="1765300"/>
                </a:lnTo>
                <a:close/>
              </a:path>
              <a:path w="5895975" h="1828800">
                <a:moveTo>
                  <a:pt x="3594905" y="1765300"/>
                </a:moveTo>
                <a:lnTo>
                  <a:pt x="3155802" y="1765300"/>
                </a:lnTo>
                <a:lnTo>
                  <a:pt x="3104157" y="1778000"/>
                </a:lnTo>
                <a:lnTo>
                  <a:pt x="3546513" y="1778000"/>
                </a:lnTo>
                <a:lnTo>
                  <a:pt x="3594905" y="1765300"/>
                </a:lnTo>
                <a:close/>
              </a:path>
              <a:path w="5895975" h="1828800">
                <a:moveTo>
                  <a:pt x="64165" y="0"/>
                </a:moveTo>
                <a:lnTo>
                  <a:pt x="0" y="0"/>
                </a:lnTo>
                <a:lnTo>
                  <a:pt x="21372" y="38100"/>
                </a:lnTo>
                <a:lnTo>
                  <a:pt x="43347" y="76200"/>
                </a:lnTo>
                <a:lnTo>
                  <a:pt x="65920" y="127000"/>
                </a:lnTo>
                <a:lnTo>
                  <a:pt x="89084" y="165100"/>
                </a:lnTo>
                <a:lnTo>
                  <a:pt x="112835" y="203200"/>
                </a:lnTo>
                <a:lnTo>
                  <a:pt x="137166" y="241300"/>
                </a:lnTo>
                <a:lnTo>
                  <a:pt x="162071" y="292100"/>
                </a:lnTo>
                <a:lnTo>
                  <a:pt x="187546" y="330200"/>
                </a:lnTo>
                <a:lnTo>
                  <a:pt x="213585" y="368300"/>
                </a:lnTo>
                <a:lnTo>
                  <a:pt x="240181" y="406400"/>
                </a:lnTo>
                <a:lnTo>
                  <a:pt x="267330" y="444500"/>
                </a:lnTo>
                <a:lnTo>
                  <a:pt x="295026" y="482600"/>
                </a:lnTo>
                <a:lnTo>
                  <a:pt x="323262" y="520700"/>
                </a:lnTo>
                <a:lnTo>
                  <a:pt x="352035" y="558800"/>
                </a:lnTo>
                <a:lnTo>
                  <a:pt x="381337" y="596900"/>
                </a:lnTo>
                <a:lnTo>
                  <a:pt x="411163" y="635000"/>
                </a:lnTo>
                <a:lnTo>
                  <a:pt x="441508" y="673100"/>
                </a:lnTo>
                <a:lnTo>
                  <a:pt x="472367" y="711200"/>
                </a:lnTo>
                <a:lnTo>
                  <a:pt x="503733" y="736600"/>
                </a:lnTo>
                <a:lnTo>
                  <a:pt x="535600" y="774700"/>
                </a:lnTo>
                <a:lnTo>
                  <a:pt x="567964" y="812800"/>
                </a:lnTo>
                <a:lnTo>
                  <a:pt x="600818" y="850900"/>
                </a:lnTo>
                <a:lnTo>
                  <a:pt x="634158" y="876300"/>
                </a:lnTo>
                <a:lnTo>
                  <a:pt x="667977" y="914400"/>
                </a:lnTo>
                <a:lnTo>
                  <a:pt x="702270" y="952500"/>
                </a:lnTo>
                <a:lnTo>
                  <a:pt x="737030" y="977900"/>
                </a:lnTo>
                <a:lnTo>
                  <a:pt x="772254" y="1016000"/>
                </a:lnTo>
                <a:lnTo>
                  <a:pt x="844066" y="1066800"/>
                </a:lnTo>
                <a:lnTo>
                  <a:pt x="880644" y="1104900"/>
                </a:lnTo>
                <a:lnTo>
                  <a:pt x="955113" y="1155700"/>
                </a:lnTo>
                <a:lnTo>
                  <a:pt x="992994" y="1193800"/>
                </a:lnTo>
                <a:lnTo>
                  <a:pt x="1070020" y="1244600"/>
                </a:lnTo>
                <a:lnTo>
                  <a:pt x="1188636" y="1320800"/>
                </a:lnTo>
                <a:lnTo>
                  <a:pt x="1310809" y="1397000"/>
                </a:lnTo>
                <a:lnTo>
                  <a:pt x="1436387" y="1473200"/>
                </a:lnTo>
                <a:lnTo>
                  <a:pt x="1478977" y="1485900"/>
                </a:lnTo>
                <a:lnTo>
                  <a:pt x="1565218" y="1536700"/>
                </a:lnTo>
                <a:lnTo>
                  <a:pt x="1608859" y="1549400"/>
                </a:lnTo>
                <a:lnTo>
                  <a:pt x="1652839" y="1574800"/>
                </a:lnTo>
                <a:lnTo>
                  <a:pt x="1741794" y="1600200"/>
                </a:lnTo>
                <a:lnTo>
                  <a:pt x="1786757" y="1625600"/>
                </a:lnTo>
                <a:lnTo>
                  <a:pt x="1877629" y="1651000"/>
                </a:lnTo>
                <a:lnTo>
                  <a:pt x="1923525" y="1676400"/>
                </a:lnTo>
                <a:lnTo>
                  <a:pt x="2252881" y="1765300"/>
                </a:lnTo>
                <a:lnTo>
                  <a:pt x="2637496" y="1765300"/>
                </a:lnTo>
                <a:lnTo>
                  <a:pt x="2586529" y="1752600"/>
                </a:lnTo>
                <a:lnTo>
                  <a:pt x="2535800" y="1752600"/>
                </a:lnTo>
                <a:lnTo>
                  <a:pt x="2485317" y="1739900"/>
                </a:lnTo>
                <a:lnTo>
                  <a:pt x="2435084" y="1739900"/>
                </a:lnTo>
                <a:lnTo>
                  <a:pt x="2335397" y="1714500"/>
                </a:lnTo>
                <a:lnTo>
                  <a:pt x="2285955" y="1714500"/>
                </a:lnTo>
                <a:lnTo>
                  <a:pt x="1947937" y="1625600"/>
                </a:lnTo>
                <a:lnTo>
                  <a:pt x="1900878" y="1600200"/>
                </a:lnTo>
                <a:lnTo>
                  <a:pt x="1807742" y="1574800"/>
                </a:lnTo>
                <a:lnTo>
                  <a:pt x="1761679" y="1549400"/>
                </a:lnTo>
                <a:lnTo>
                  <a:pt x="1715960" y="1536700"/>
                </a:lnTo>
                <a:lnTo>
                  <a:pt x="1670592" y="1511300"/>
                </a:lnTo>
                <a:lnTo>
                  <a:pt x="1625581" y="1498600"/>
                </a:lnTo>
                <a:lnTo>
                  <a:pt x="1536655" y="1447800"/>
                </a:lnTo>
                <a:lnTo>
                  <a:pt x="1492752" y="1435100"/>
                </a:lnTo>
                <a:lnTo>
                  <a:pt x="1363360" y="1358900"/>
                </a:lnTo>
                <a:lnTo>
                  <a:pt x="1237573" y="1282700"/>
                </a:lnTo>
                <a:lnTo>
                  <a:pt x="1115560" y="1206500"/>
                </a:lnTo>
                <a:lnTo>
                  <a:pt x="1036398" y="1155700"/>
                </a:lnTo>
                <a:lnTo>
                  <a:pt x="997489" y="1117600"/>
                </a:lnTo>
                <a:lnTo>
                  <a:pt x="921048" y="1066800"/>
                </a:lnTo>
                <a:lnTo>
                  <a:pt x="883528" y="1028700"/>
                </a:lnTo>
                <a:lnTo>
                  <a:pt x="846483" y="1003300"/>
                </a:lnTo>
                <a:lnTo>
                  <a:pt x="809920" y="965200"/>
                </a:lnTo>
                <a:lnTo>
                  <a:pt x="773844" y="939800"/>
                </a:lnTo>
                <a:lnTo>
                  <a:pt x="738263" y="901700"/>
                </a:lnTo>
                <a:lnTo>
                  <a:pt x="703182" y="863600"/>
                </a:lnTo>
                <a:lnTo>
                  <a:pt x="668607" y="838200"/>
                </a:lnTo>
                <a:lnTo>
                  <a:pt x="634060" y="800100"/>
                </a:lnTo>
                <a:lnTo>
                  <a:pt x="600048" y="762000"/>
                </a:lnTo>
                <a:lnTo>
                  <a:pt x="566578" y="723900"/>
                </a:lnTo>
                <a:lnTo>
                  <a:pt x="533656" y="685800"/>
                </a:lnTo>
                <a:lnTo>
                  <a:pt x="501289" y="647700"/>
                </a:lnTo>
                <a:lnTo>
                  <a:pt x="469484" y="609600"/>
                </a:lnTo>
                <a:lnTo>
                  <a:pt x="438246" y="571500"/>
                </a:lnTo>
                <a:lnTo>
                  <a:pt x="407582" y="533400"/>
                </a:lnTo>
                <a:lnTo>
                  <a:pt x="377499" y="495300"/>
                </a:lnTo>
                <a:lnTo>
                  <a:pt x="348003" y="457200"/>
                </a:lnTo>
                <a:lnTo>
                  <a:pt x="319101" y="419100"/>
                </a:lnTo>
                <a:lnTo>
                  <a:pt x="290799" y="381000"/>
                </a:lnTo>
                <a:lnTo>
                  <a:pt x="263104" y="342900"/>
                </a:lnTo>
                <a:lnTo>
                  <a:pt x="236023" y="292100"/>
                </a:lnTo>
                <a:lnTo>
                  <a:pt x="209560" y="254000"/>
                </a:lnTo>
                <a:lnTo>
                  <a:pt x="183725" y="215900"/>
                </a:lnTo>
                <a:lnTo>
                  <a:pt x="158521" y="165100"/>
                </a:lnTo>
                <a:lnTo>
                  <a:pt x="133957" y="127000"/>
                </a:lnTo>
                <a:lnTo>
                  <a:pt x="110039" y="88900"/>
                </a:lnTo>
                <a:lnTo>
                  <a:pt x="86773" y="38100"/>
                </a:lnTo>
                <a:lnTo>
                  <a:pt x="64165" y="0"/>
                </a:lnTo>
                <a:close/>
              </a:path>
              <a:path w="5895975" h="1828800">
                <a:moveTo>
                  <a:pt x="5895925" y="0"/>
                </a:moveTo>
                <a:lnTo>
                  <a:pt x="5831759" y="0"/>
                </a:lnTo>
                <a:lnTo>
                  <a:pt x="5809152" y="38100"/>
                </a:lnTo>
                <a:lnTo>
                  <a:pt x="5785885" y="88900"/>
                </a:lnTo>
                <a:lnTo>
                  <a:pt x="5761967" y="127000"/>
                </a:lnTo>
                <a:lnTo>
                  <a:pt x="5737403" y="165100"/>
                </a:lnTo>
                <a:lnTo>
                  <a:pt x="5712200" y="215900"/>
                </a:lnTo>
                <a:lnTo>
                  <a:pt x="5686364" y="254000"/>
                </a:lnTo>
                <a:lnTo>
                  <a:pt x="5659902" y="292100"/>
                </a:lnTo>
                <a:lnTo>
                  <a:pt x="5632820" y="342900"/>
                </a:lnTo>
                <a:lnTo>
                  <a:pt x="5605125" y="381000"/>
                </a:lnTo>
                <a:lnTo>
                  <a:pt x="5576823" y="419100"/>
                </a:lnTo>
                <a:lnTo>
                  <a:pt x="5547921" y="457200"/>
                </a:lnTo>
                <a:lnTo>
                  <a:pt x="5518425" y="495300"/>
                </a:lnTo>
                <a:lnTo>
                  <a:pt x="5488342" y="533400"/>
                </a:lnTo>
                <a:lnTo>
                  <a:pt x="5457679" y="571500"/>
                </a:lnTo>
                <a:lnTo>
                  <a:pt x="5426441" y="609600"/>
                </a:lnTo>
                <a:lnTo>
                  <a:pt x="5394635" y="647700"/>
                </a:lnTo>
                <a:lnTo>
                  <a:pt x="5362268" y="685800"/>
                </a:lnTo>
                <a:lnTo>
                  <a:pt x="5329346" y="723900"/>
                </a:lnTo>
                <a:lnTo>
                  <a:pt x="5295876" y="762000"/>
                </a:lnTo>
                <a:lnTo>
                  <a:pt x="5261864" y="800100"/>
                </a:lnTo>
                <a:lnTo>
                  <a:pt x="5227317" y="838200"/>
                </a:lnTo>
                <a:lnTo>
                  <a:pt x="5192742" y="863600"/>
                </a:lnTo>
                <a:lnTo>
                  <a:pt x="5157661" y="901700"/>
                </a:lnTo>
                <a:lnTo>
                  <a:pt x="5122080" y="939800"/>
                </a:lnTo>
                <a:lnTo>
                  <a:pt x="5086004" y="965200"/>
                </a:lnTo>
                <a:lnTo>
                  <a:pt x="5049441" y="1003300"/>
                </a:lnTo>
                <a:lnTo>
                  <a:pt x="5012397" y="1028700"/>
                </a:lnTo>
                <a:lnTo>
                  <a:pt x="4974876" y="1066800"/>
                </a:lnTo>
                <a:lnTo>
                  <a:pt x="4898435" y="1117600"/>
                </a:lnTo>
                <a:lnTo>
                  <a:pt x="4859526" y="1155700"/>
                </a:lnTo>
                <a:lnTo>
                  <a:pt x="4780364" y="1206500"/>
                </a:lnTo>
                <a:lnTo>
                  <a:pt x="4658351" y="1282700"/>
                </a:lnTo>
                <a:lnTo>
                  <a:pt x="4532564" y="1358900"/>
                </a:lnTo>
                <a:lnTo>
                  <a:pt x="4403172" y="1435100"/>
                </a:lnTo>
                <a:lnTo>
                  <a:pt x="4359269" y="1447800"/>
                </a:lnTo>
                <a:lnTo>
                  <a:pt x="4270343" y="1498600"/>
                </a:lnTo>
                <a:lnTo>
                  <a:pt x="4225332" y="1511300"/>
                </a:lnTo>
                <a:lnTo>
                  <a:pt x="4179964" y="1536700"/>
                </a:lnTo>
                <a:lnTo>
                  <a:pt x="4134245" y="1549400"/>
                </a:lnTo>
                <a:lnTo>
                  <a:pt x="4088182" y="1574800"/>
                </a:lnTo>
                <a:lnTo>
                  <a:pt x="3995046" y="1600200"/>
                </a:lnTo>
                <a:lnTo>
                  <a:pt x="3947987" y="1625600"/>
                </a:lnTo>
                <a:lnTo>
                  <a:pt x="3609969" y="1714500"/>
                </a:lnTo>
                <a:lnTo>
                  <a:pt x="3560527" y="1714500"/>
                </a:lnTo>
                <a:lnTo>
                  <a:pt x="3460840" y="1739900"/>
                </a:lnTo>
                <a:lnTo>
                  <a:pt x="3410608" y="1739900"/>
                </a:lnTo>
                <a:lnTo>
                  <a:pt x="3360124" y="1752600"/>
                </a:lnTo>
                <a:lnTo>
                  <a:pt x="3309395" y="1752600"/>
                </a:lnTo>
                <a:lnTo>
                  <a:pt x="3258428" y="1765300"/>
                </a:lnTo>
                <a:lnTo>
                  <a:pt x="3643043" y="1765300"/>
                </a:lnTo>
                <a:lnTo>
                  <a:pt x="3972399" y="1676400"/>
                </a:lnTo>
                <a:lnTo>
                  <a:pt x="4018296" y="1651000"/>
                </a:lnTo>
                <a:lnTo>
                  <a:pt x="4109167" y="1625600"/>
                </a:lnTo>
                <a:lnTo>
                  <a:pt x="4154130" y="1600200"/>
                </a:lnTo>
                <a:lnTo>
                  <a:pt x="4243085" y="1574800"/>
                </a:lnTo>
                <a:lnTo>
                  <a:pt x="4287065" y="1549400"/>
                </a:lnTo>
                <a:lnTo>
                  <a:pt x="4330706" y="1536700"/>
                </a:lnTo>
                <a:lnTo>
                  <a:pt x="4416948" y="1485900"/>
                </a:lnTo>
                <a:lnTo>
                  <a:pt x="4459538" y="1473200"/>
                </a:lnTo>
                <a:lnTo>
                  <a:pt x="4585116" y="1397000"/>
                </a:lnTo>
                <a:lnTo>
                  <a:pt x="4707288" y="1320800"/>
                </a:lnTo>
                <a:lnTo>
                  <a:pt x="4825904" y="1244600"/>
                </a:lnTo>
                <a:lnTo>
                  <a:pt x="4902930" y="1193800"/>
                </a:lnTo>
                <a:lnTo>
                  <a:pt x="4940811" y="1155700"/>
                </a:lnTo>
                <a:lnTo>
                  <a:pt x="5015281" y="1104900"/>
                </a:lnTo>
                <a:lnTo>
                  <a:pt x="5051858" y="1066800"/>
                </a:lnTo>
                <a:lnTo>
                  <a:pt x="5123670" y="1016000"/>
                </a:lnTo>
                <a:lnTo>
                  <a:pt x="5158894" y="977900"/>
                </a:lnTo>
                <a:lnTo>
                  <a:pt x="5193655" y="952500"/>
                </a:lnTo>
                <a:lnTo>
                  <a:pt x="5227947" y="914400"/>
                </a:lnTo>
                <a:lnTo>
                  <a:pt x="5261766" y="876300"/>
                </a:lnTo>
                <a:lnTo>
                  <a:pt x="5295106" y="850900"/>
                </a:lnTo>
                <a:lnTo>
                  <a:pt x="5327960" y="812800"/>
                </a:lnTo>
                <a:lnTo>
                  <a:pt x="5360324" y="774700"/>
                </a:lnTo>
                <a:lnTo>
                  <a:pt x="5392192" y="736600"/>
                </a:lnTo>
                <a:lnTo>
                  <a:pt x="5423557" y="711200"/>
                </a:lnTo>
                <a:lnTo>
                  <a:pt x="5454416" y="673100"/>
                </a:lnTo>
                <a:lnTo>
                  <a:pt x="5484761" y="635000"/>
                </a:lnTo>
                <a:lnTo>
                  <a:pt x="5514587" y="596900"/>
                </a:lnTo>
                <a:lnTo>
                  <a:pt x="5543890" y="558800"/>
                </a:lnTo>
                <a:lnTo>
                  <a:pt x="5572662" y="520700"/>
                </a:lnTo>
                <a:lnTo>
                  <a:pt x="5600899" y="482600"/>
                </a:lnTo>
                <a:lnTo>
                  <a:pt x="5628594" y="444500"/>
                </a:lnTo>
                <a:lnTo>
                  <a:pt x="5655743" y="406400"/>
                </a:lnTo>
                <a:lnTo>
                  <a:pt x="5682339" y="368300"/>
                </a:lnTo>
                <a:lnTo>
                  <a:pt x="5708378" y="330200"/>
                </a:lnTo>
                <a:lnTo>
                  <a:pt x="5733853" y="292100"/>
                </a:lnTo>
                <a:lnTo>
                  <a:pt x="5758758" y="241300"/>
                </a:lnTo>
                <a:lnTo>
                  <a:pt x="5783089" y="203200"/>
                </a:lnTo>
                <a:lnTo>
                  <a:pt x="5806840" y="165100"/>
                </a:lnTo>
                <a:lnTo>
                  <a:pt x="5830004" y="127000"/>
                </a:lnTo>
                <a:lnTo>
                  <a:pt x="5852577" y="76200"/>
                </a:lnTo>
                <a:lnTo>
                  <a:pt x="5874552" y="38100"/>
                </a:lnTo>
                <a:lnTo>
                  <a:pt x="5895925" y="0"/>
                </a:lnTo>
                <a:close/>
              </a:path>
              <a:path w="5895975" h="1828800">
                <a:moveTo>
                  <a:pt x="3205967" y="1397000"/>
                </a:moveTo>
                <a:lnTo>
                  <a:pt x="2693622" y="1397000"/>
                </a:lnTo>
                <a:lnTo>
                  <a:pt x="2744382" y="1409700"/>
                </a:lnTo>
                <a:lnTo>
                  <a:pt x="3155207" y="1409700"/>
                </a:lnTo>
                <a:lnTo>
                  <a:pt x="3205967" y="1397000"/>
                </a:lnTo>
                <a:close/>
              </a:path>
              <a:path w="5895975" h="1828800">
                <a:moveTo>
                  <a:pt x="3406399" y="1371600"/>
                </a:moveTo>
                <a:lnTo>
                  <a:pt x="2493190" y="1371600"/>
                </a:lnTo>
                <a:lnTo>
                  <a:pt x="2592870" y="1397000"/>
                </a:lnTo>
                <a:lnTo>
                  <a:pt x="3306719" y="1397000"/>
                </a:lnTo>
                <a:lnTo>
                  <a:pt x="3406399" y="1371600"/>
                </a:lnTo>
                <a:close/>
              </a:path>
              <a:path w="5895975" h="1828800">
                <a:moveTo>
                  <a:pt x="546517" y="0"/>
                </a:moveTo>
                <a:lnTo>
                  <a:pt x="479639" y="0"/>
                </a:lnTo>
                <a:lnTo>
                  <a:pt x="504398" y="38100"/>
                </a:lnTo>
                <a:lnTo>
                  <a:pt x="529833" y="76200"/>
                </a:lnTo>
                <a:lnTo>
                  <a:pt x="555935" y="114300"/>
                </a:lnTo>
                <a:lnTo>
                  <a:pt x="582698" y="165100"/>
                </a:lnTo>
                <a:lnTo>
                  <a:pt x="610114" y="203200"/>
                </a:lnTo>
                <a:lnTo>
                  <a:pt x="638174" y="241300"/>
                </a:lnTo>
                <a:lnTo>
                  <a:pt x="666872" y="279400"/>
                </a:lnTo>
                <a:lnTo>
                  <a:pt x="696200" y="317500"/>
                </a:lnTo>
                <a:lnTo>
                  <a:pt x="726149" y="355600"/>
                </a:lnTo>
                <a:lnTo>
                  <a:pt x="756712" y="393700"/>
                </a:lnTo>
                <a:lnTo>
                  <a:pt x="787882" y="431800"/>
                </a:lnTo>
                <a:lnTo>
                  <a:pt x="819651" y="457200"/>
                </a:lnTo>
                <a:lnTo>
                  <a:pt x="852011" y="495300"/>
                </a:lnTo>
                <a:lnTo>
                  <a:pt x="884955" y="533400"/>
                </a:lnTo>
                <a:lnTo>
                  <a:pt x="918474" y="571500"/>
                </a:lnTo>
                <a:lnTo>
                  <a:pt x="952561" y="596900"/>
                </a:lnTo>
                <a:lnTo>
                  <a:pt x="987209" y="635000"/>
                </a:lnTo>
                <a:lnTo>
                  <a:pt x="1022409" y="660400"/>
                </a:lnTo>
                <a:lnTo>
                  <a:pt x="1058154" y="698500"/>
                </a:lnTo>
                <a:lnTo>
                  <a:pt x="1094437" y="723900"/>
                </a:lnTo>
                <a:lnTo>
                  <a:pt x="1131250" y="762000"/>
                </a:lnTo>
                <a:lnTo>
                  <a:pt x="1168584" y="787400"/>
                </a:lnTo>
                <a:lnTo>
                  <a:pt x="1206432" y="825500"/>
                </a:lnTo>
                <a:lnTo>
                  <a:pt x="1283642" y="876300"/>
                </a:lnTo>
                <a:lnTo>
                  <a:pt x="1362816" y="927100"/>
                </a:lnTo>
                <a:lnTo>
                  <a:pt x="1403120" y="965200"/>
                </a:lnTo>
                <a:lnTo>
                  <a:pt x="1485126" y="1016000"/>
                </a:lnTo>
                <a:lnTo>
                  <a:pt x="1526812" y="1028700"/>
                </a:lnTo>
                <a:lnTo>
                  <a:pt x="1568943" y="1054100"/>
                </a:lnTo>
                <a:lnTo>
                  <a:pt x="1697930" y="1130300"/>
                </a:lnTo>
                <a:lnTo>
                  <a:pt x="1741764" y="1143000"/>
                </a:lnTo>
                <a:lnTo>
                  <a:pt x="1786005" y="1168400"/>
                </a:lnTo>
                <a:lnTo>
                  <a:pt x="1830645" y="1181100"/>
                </a:lnTo>
                <a:lnTo>
                  <a:pt x="1875677" y="1206500"/>
                </a:lnTo>
                <a:lnTo>
                  <a:pt x="1921092" y="1219200"/>
                </a:lnTo>
                <a:lnTo>
                  <a:pt x="1966882" y="1244600"/>
                </a:lnTo>
                <a:lnTo>
                  <a:pt x="2443772" y="1371600"/>
                </a:lnTo>
                <a:lnTo>
                  <a:pt x="3455817" y="1371600"/>
                </a:lnTo>
                <a:lnTo>
                  <a:pt x="3504943" y="1358900"/>
                </a:lnTo>
                <a:lnTo>
                  <a:pt x="2844692" y="1358900"/>
                </a:lnTo>
                <a:lnTo>
                  <a:pt x="2792504" y="1346200"/>
                </a:lnTo>
                <a:lnTo>
                  <a:pt x="2688897" y="1346200"/>
                </a:lnTo>
                <a:lnTo>
                  <a:pt x="2637494" y="1333500"/>
                </a:lnTo>
                <a:lnTo>
                  <a:pt x="2586370" y="1333500"/>
                </a:lnTo>
                <a:lnTo>
                  <a:pt x="2535532" y="1320800"/>
                </a:lnTo>
                <a:lnTo>
                  <a:pt x="2484990" y="1320800"/>
                </a:lnTo>
                <a:lnTo>
                  <a:pt x="2335222" y="1282700"/>
                </a:lnTo>
                <a:lnTo>
                  <a:pt x="2285946" y="1282700"/>
                </a:lnTo>
                <a:lnTo>
                  <a:pt x="2237008" y="1270000"/>
                </a:lnTo>
                <a:lnTo>
                  <a:pt x="2188415" y="1244600"/>
                </a:lnTo>
                <a:lnTo>
                  <a:pt x="1997675" y="1193800"/>
                </a:lnTo>
                <a:lnTo>
                  <a:pt x="1950939" y="1168400"/>
                </a:lnTo>
                <a:lnTo>
                  <a:pt x="1904600" y="1155700"/>
                </a:lnTo>
                <a:lnTo>
                  <a:pt x="1858665" y="1130300"/>
                </a:lnTo>
                <a:lnTo>
                  <a:pt x="1813145" y="1117600"/>
                </a:lnTo>
                <a:lnTo>
                  <a:pt x="1768046" y="1092200"/>
                </a:lnTo>
                <a:lnTo>
                  <a:pt x="1723377" y="1079500"/>
                </a:lnTo>
                <a:lnTo>
                  <a:pt x="1592037" y="1003300"/>
                </a:lnTo>
                <a:lnTo>
                  <a:pt x="1506783" y="952500"/>
                </a:lnTo>
                <a:lnTo>
                  <a:pt x="1423452" y="901700"/>
                </a:lnTo>
                <a:lnTo>
                  <a:pt x="1342112" y="850900"/>
                </a:lnTo>
                <a:lnTo>
                  <a:pt x="1302210" y="825500"/>
                </a:lnTo>
                <a:lnTo>
                  <a:pt x="1262830" y="787400"/>
                </a:lnTo>
                <a:lnTo>
                  <a:pt x="1185674" y="736600"/>
                </a:lnTo>
                <a:lnTo>
                  <a:pt x="1147915" y="698500"/>
                </a:lnTo>
                <a:lnTo>
                  <a:pt x="1110711" y="673100"/>
                </a:lnTo>
                <a:lnTo>
                  <a:pt x="1074074" y="635000"/>
                </a:lnTo>
                <a:lnTo>
                  <a:pt x="1038009" y="596900"/>
                </a:lnTo>
                <a:lnTo>
                  <a:pt x="1002527" y="571500"/>
                </a:lnTo>
                <a:lnTo>
                  <a:pt x="967635" y="533400"/>
                </a:lnTo>
                <a:lnTo>
                  <a:pt x="933393" y="495300"/>
                </a:lnTo>
                <a:lnTo>
                  <a:pt x="899757" y="469900"/>
                </a:lnTo>
                <a:lnTo>
                  <a:pt x="866735" y="431800"/>
                </a:lnTo>
                <a:lnTo>
                  <a:pt x="834337" y="393700"/>
                </a:lnTo>
                <a:lnTo>
                  <a:pt x="802571" y="355600"/>
                </a:lnTo>
                <a:lnTo>
                  <a:pt x="771446" y="317500"/>
                </a:lnTo>
                <a:lnTo>
                  <a:pt x="740969" y="279400"/>
                </a:lnTo>
                <a:lnTo>
                  <a:pt x="711150" y="241300"/>
                </a:lnTo>
                <a:lnTo>
                  <a:pt x="681996" y="203200"/>
                </a:lnTo>
                <a:lnTo>
                  <a:pt x="653518" y="165100"/>
                </a:lnTo>
                <a:lnTo>
                  <a:pt x="625722" y="114300"/>
                </a:lnTo>
                <a:lnTo>
                  <a:pt x="598617" y="76200"/>
                </a:lnTo>
                <a:lnTo>
                  <a:pt x="572213" y="38100"/>
                </a:lnTo>
                <a:lnTo>
                  <a:pt x="546517" y="0"/>
                </a:lnTo>
                <a:close/>
              </a:path>
              <a:path w="5895975" h="1828800">
                <a:moveTo>
                  <a:pt x="5419950" y="0"/>
                </a:moveTo>
                <a:lnTo>
                  <a:pt x="5353083" y="0"/>
                </a:lnTo>
                <a:lnTo>
                  <a:pt x="5327385" y="38100"/>
                </a:lnTo>
                <a:lnTo>
                  <a:pt x="5300978" y="76200"/>
                </a:lnTo>
                <a:lnTo>
                  <a:pt x="5273872" y="114300"/>
                </a:lnTo>
                <a:lnTo>
                  <a:pt x="5246075" y="165100"/>
                </a:lnTo>
                <a:lnTo>
                  <a:pt x="5217595" y="203200"/>
                </a:lnTo>
                <a:lnTo>
                  <a:pt x="5188441" y="241300"/>
                </a:lnTo>
                <a:lnTo>
                  <a:pt x="5158621" y="279400"/>
                </a:lnTo>
                <a:lnTo>
                  <a:pt x="5128144" y="317500"/>
                </a:lnTo>
                <a:lnTo>
                  <a:pt x="5097018" y="355600"/>
                </a:lnTo>
                <a:lnTo>
                  <a:pt x="5065252" y="393700"/>
                </a:lnTo>
                <a:lnTo>
                  <a:pt x="5032854" y="431800"/>
                </a:lnTo>
                <a:lnTo>
                  <a:pt x="4999833" y="469900"/>
                </a:lnTo>
                <a:lnTo>
                  <a:pt x="4966196" y="495300"/>
                </a:lnTo>
                <a:lnTo>
                  <a:pt x="4931954" y="533400"/>
                </a:lnTo>
                <a:lnTo>
                  <a:pt x="4897063" y="571500"/>
                </a:lnTo>
                <a:lnTo>
                  <a:pt x="4861581" y="596900"/>
                </a:lnTo>
                <a:lnTo>
                  <a:pt x="4825517" y="635000"/>
                </a:lnTo>
                <a:lnTo>
                  <a:pt x="4788880" y="673100"/>
                </a:lnTo>
                <a:lnTo>
                  <a:pt x="4751677" y="698500"/>
                </a:lnTo>
                <a:lnTo>
                  <a:pt x="4713918" y="736600"/>
                </a:lnTo>
                <a:lnTo>
                  <a:pt x="4636763" y="787400"/>
                </a:lnTo>
                <a:lnTo>
                  <a:pt x="4597384" y="825500"/>
                </a:lnTo>
                <a:lnTo>
                  <a:pt x="4557481" y="850900"/>
                </a:lnTo>
                <a:lnTo>
                  <a:pt x="4476142" y="901700"/>
                </a:lnTo>
                <a:lnTo>
                  <a:pt x="4392811" y="952500"/>
                </a:lnTo>
                <a:lnTo>
                  <a:pt x="4307557" y="1003300"/>
                </a:lnTo>
                <a:lnTo>
                  <a:pt x="4176217" y="1079500"/>
                </a:lnTo>
                <a:lnTo>
                  <a:pt x="4131548" y="1092200"/>
                </a:lnTo>
                <a:lnTo>
                  <a:pt x="4086449" y="1117600"/>
                </a:lnTo>
                <a:lnTo>
                  <a:pt x="4040928" y="1130300"/>
                </a:lnTo>
                <a:lnTo>
                  <a:pt x="3994993" y="1155700"/>
                </a:lnTo>
                <a:lnTo>
                  <a:pt x="3948654" y="1168400"/>
                </a:lnTo>
                <a:lnTo>
                  <a:pt x="3901917" y="1193800"/>
                </a:lnTo>
                <a:lnTo>
                  <a:pt x="3711176" y="1244600"/>
                </a:lnTo>
                <a:lnTo>
                  <a:pt x="3662584" y="1270000"/>
                </a:lnTo>
                <a:lnTo>
                  <a:pt x="3613645" y="1282700"/>
                </a:lnTo>
                <a:lnTo>
                  <a:pt x="3564369" y="1282700"/>
                </a:lnTo>
                <a:lnTo>
                  <a:pt x="3414600" y="1320800"/>
                </a:lnTo>
                <a:lnTo>
                  <a:pt x="3364058" y="1320800"/>
                </a:lnTo>
                <a:lnTo>
                  <a:pt x="3313220" y="1333500"/>
                </a:lnTo>
                <a:lnTo>
                  <a:pt x="3262096" y="1333500"/>
                </a:lnTo>
                <a:lnTo>
                  <a:pt x="3210693" y="1346200"/>
                </a:lnTo>
                <a:lnTo>
                  <a:pt x="3107085" y="1346200"/>
                </a:lnTo>
                <a:lnTo>
                  <a:pt x="3054897" y="1358900"/>
                </a:lnTo>
                <a:lnTo>
                  <a:pt x="3504943" y="1358900"/>
                </a:lnTo>
                <a:lnTo>
                  <a:pt x="3932707" y="1244600"/>
                </a:lnTo>
                <a:lnTo>
                  <a:pt x="3978497" y="1219200"/>
                </a:lnTo>
                <a:lnTo>
                  <a:pt x="4023912" y="1206500"/>
                </a:lnTo>
                <a:lnTo>
                  <a:pt x="4068944" y="1181100"/>
                </a:lnTo>
                <a:lnTo>
                  <a:pt x="4113584" y="1168400"/>
                </a:lnTo>
                <a:lnTo>
                  <a:pt x="4157825" y="1143000"/>
                </a:lnTo>
                <a:lnTo>
                  <a:pt x="4201659" y="1130300"/>
                </a:lnTo>
                <a:lnTo>
                  <a:pt x="4330646" y="1054100"/>
                </a:lnTo>
                <a:lnTo>
                  <a:pt x="4372777" y="1028700"/>
                </a:lnTo>
                <a:lnTo>
                  <a:pt x="4414463" y="1016000"/>
                </a:lnTo>
                <a:lnTo>
                  <a:pt x="4496469" y="965200"/>
                </a:lnTo>
                <a:lnTo>
                  <a:pt x="4536773" y="927100"/>
                </a:lnTo>
                <a:lnTo>
                  <a:pt x="4615947" y="876300"/>
                </a:lnTo>
                <a:lnTo>
                  <a:pt x="4693157" y="825500"/>
                </a:lnTo>
                <a:lnTo>
                  <a:pt x="4731005" y="787400"/>
                </a:lnTo>
                <a:lnTo>
                  <a:pt x="4768339" y="762000"/>
                </a:lnTo>
                <a:lnTo>
                  <a:pt x="4805152" y="723900"/>
                </a:lnTo>
                <a:lnTo>
                  <a:pt x="4841435" y="698500"/>
                </a:lnTo>
                <a:lnTo>
                  <a:pt x="4877180" y="660400"/>
                </a:lnTo>
                <a:lnTo>
                  <a:pt x="4912380" y="635000"/>
                </a:lnTo>
                <a:lnTo>
                  <a:pt x="4947028" y="596900"/>
                </a:lnTo>
                <a:lnTo>
                  <a:pt x="4981115" y="571500"/>
                </a:lnTo>
                <a:lnTo>
                  <a:pt x="5014634" y="533400"/>
                </a:lnTo>
                <a:lnTo>
                  <a:pt x="5047578" y="495300"/>
                </a:lnTo>
                <a:lnTo>
                  <a:pt x="5079938" y="457200"/>
                </a:lnTo>
                <a:lnTo>
                  <a:pt x="5111707" y="431800"/>
                </a:lnTo>
                <a:lnTo>
                  <a:pt x="5142877" y="393700"/>
                </a:lnTo>
                <a:lnTo>
                  <a:pt x="5173440" y="355600"/>
                </a:lnTo>
                <a:lnTo>
                  <a:pt x="5203389" y="317500"/>
                </a:lnTo>
                <a:lnTo>
                  <a:pt x="5232717" y="279400"/>
                </a:lnTo>
                <a:lnTo>
                  <a:pt x="5261415" y="241300"/>
                </a:lnTo>
                <a:lnTo>
                  <a:pt x="5289475" y="203200"/>
                </a:lnTo>
                <a:lnTo>
                  <a:pt x="5316891" y="165100"/>
                </a:lnTo>
                <a:lnTo>
                  <a:pt x="5343654" y="114300"/>
                </a:lnTo>
                <a:lnTo>
                  <a:pt x="5369756" y="76200"/>
                </a:lnTo>
                <a:lnTo>
                  <a:pt x="5395191" y="38100"/>
                </a:lnTo>
                <a:lnTo>
                  <a:pt x="5419950" y="0"/>
                </a:lnTo>
                <a:close/>
              </a:path>
              <a:path w="5895975" h="1828800">
                <a:moveTo>
                  <a:pt x="3052716" y="990600"/>
                </a:moveTo>
                <a:lnTo>
                  <a:pt x="2846873" y="990600"/>
                </a:lnTo>
                <a:lnTo>
                  <a:pt x="2898203" y="1003300"/>
                </a:lnTo>
                <a:lnTo>
                  <a:pt x="3001386" y="1003300"/>
                </a:lnTo>
                <a:lnTo>
                  <a:pt x="3052716" y="990600"/>
                </a:lnTo>
                <a:close/>
              </a:path>
              <a:path w="5895975" h="1828800">
                <a:moveTo>
                  <a:pt x="3255221" y="977900"/>
                </a:moveTo>
                <a:lnTo>
                  <a:pt x="2644368" y="977900"/>
                </a:lnTo>
                <a:lnTo>
                  <a:pt x="2694551" y="990600"/>
                </a:lnTo>
                <a:lnTo>
                  <a:pt x="3205038" y="990600"/>
                </a:lnTo>
                <a:lnTo>
                  <a:pt x="3255221" y="977900"/>
                </a:lnTo>
                <a:close/>
              </a:path>
              <a:path w="5895975" h="1828800">
                <a:moveTo>
                  <a:pt x="3403848" y="952500"/>
                </a:moveTo>
                <a:lnTo>
                  <a:pt x="2495741" y="952500"/>
                </a:lnTo>
                <a:lnTo>
                  <a:pt x="2594499" y="977900"/>
                </a:lnTo>
                <a:lnTo>
                  <a:pt x="3305090" y="977900"/>
                </a:lnTo>
                <a:lnTo>
                  <a:pt x="3403848" y="952500"/>
                </a:lnTo>
                <a:close/>
              </a:path>
              <a:path w="5895975" h="1828800">
                <a:moveTo>
                  <a:pt x="1048837" y="0"/>
                </a:moveTo>
                <a:lnTo>
                  <a:pt x="977143" y="0"/>
                </a:lnTo>
                <a:lnTo>
                  <a:pt x="1005870" y="38100"/>
                </a:lnTo>
                <a:lnTo>
                  <a:pt x="1035330" y="76200"/>
                </a:lnTo>
                <a:lnTo>
                  <a:pt x="1065514" y="114300"/>
                </a:lnTo>
                <a:lnTo>
                  <a:pt x="1096410" y="152400"/>
                </a:lnTo>
                <a:lnTo>
                  <a:pt x="1128007" y="177800"/>
                </a:lnTo>
                <a:lnTo>
                  <a:pt x="1160297" y="215900"/>
                </a:lnTo>
                <a:lnTo>
                  <a:pt x="1193267" y="254000"/>
                </a:lnTo>
                <a:lnTo>
                  <a:pt x="1226907" y="292100"/>
                </a:lnTo>
                <a:lnTo>
                  <a:pt x="1261207" y="317500"/>
                </a:lnTo>
                <a:lnTo>
                  <a:pt x="1296157" y="355600"/>
                </a:lnTo>
                <a:lnTo>
                  <a:pt x="1331746" y="381000"/>
                </a:lnTo>
                <a:lnTo>
                  <a:pt x="1367963" y="419100"/>
                </a:lnTo>
                <a:lnTo>
                  <a:pt x="1404797" y="444500"/>
                </a:lnTo>
                <a:lnTo>
                  <a:pt x="1442239" y="482600"/>
                </a:lnTo>
                <a:lnTo>
                  <a:pt x="1480278" y="508000"/>
                </a:lnTo>
                <a:lnTo>
                  <a:pt x="1518904" y="533400"/>
                </a:lnTo>
                <a:lnTo>
                  <a:pt x="1597871" y="584200"/>
                </a:lnTo>
                <a:lnTo>
                  <a:pt x="1638193" y="622300"/>
                </a:lnTo>
                <a:lnTo>
                  <a:pt x="1679058" y="647700"/>
                </a:lnTo>
                <a:lnTo>
                  <a:pt x="1720458" y="660400"/>
                </a:lnTo>
                <a:lnTo>
                  <a:pt x="1804816" y="711200"/>
                </a:lnTo>
                <a:lnTo>
                  <a:pt x="1891183" y="762000"/>
                </a:lnTo>
                <a:lnTo>
                  <a:pt x="1935094" y="774700"/>
                </a:lnTo>
                <a:lnTo>
                  <a:pt x="1979476" y="800100"/>
                </a:lnTo>
                <a:lnTo>
                  <a:pt x="2024318" y="812800"/>
                </a:lnTo>
                <a:lnTo>
                  <a:pt x="2069610" y="838200"/>
                </a:lnTo>
                <a:lnTo>
                  <a:pt x="2161500" y="863600"/>
                </a:lnTo>
                <a:lnTo>
                  <a:pt x="2208078" y="889000"/>
                </a:lnTo>
                <a:lnTo>
                  <a:pt x="2446874" y="952500"/>
                </a:lnTo>
                <a:lnTo>
                  <a:pt x="3452715" y="952500"/>
                </a:lnTo>
                <a:lnTo>
                  <a:pt x="3501227" y="939800"/>
                </a:lnTo>
                <a:lnTo>
                  <a:pt x="2795029" y="939800"/>
                </a:lnTo>
                <a:lnTo>
                  <a:pt x="2744012" y="927100"/>
                </a:lnTo>
                <a:lnTo>
                  <a:pt x="2642904" y="927100"/>
                </a:lnTo>
                <a:lnTo>
                  <a:pt x="2543104" y="901700"/>
                </a:lnTo>
                <a:lnTo>
                  <a:pt x="2493722" y="901700"/>
                </a:lnTo>
                <a:lnTo>
                  <a:pt x="2205384" y="825500"/>
                </a:lnTo>
                <a:lnTo>
                  <a:pt x="2158757" y="800100"/>
                </a:lnTo>
                <a:lnTo>
                  <a:pt x="2066829" y="774700"/>
                </a:lnTo>
                <a:lnTo>
                  <a:pt x="2021551" y="749300"/>
                </a:lnTo>
                <a:lnTo>
                  <a:pt x="1976743" y="736600"/>
                </a:lnTo>
                <a:lnTo>
                  <a:pt x="1932419" y="711200"/>
                </a:lnTo>
                <a:lnTo>
                  <a:pt x="1888588" y="698500"/>
                </a:lnTo>
                <a:lnTo>
                  <a:pt x="1802452" y="647700"/>
                </a:lnTo>
                <a:lnTo>
                  <a:pt x="1718425" y="596900"/>
                </a:lnTo>
                <a:lnTo>
                  <a:pt x="1636596" y="546100"/>
                </a:lnTo>
                <a:lnTo>
                  <a:pt x="1557053" y="495300"/>
                </a:lnTo>
                <a:lnTo>
                  <a:pt x="1518167" y="457200"/>
                </a:lnTo>
                <a:lnTo>
                  <a:pt x="1479886" y="431800"/>
                </a:lnTo>
                <a:lnTo>
                  <a:pt x="1442222" y="406400"/>
                </a:lnTo>
                <a:lnTo>
                  <a:pt x="1405185" y="368300"/>
                </a:lnTo>
                <a:lnTo>
                  <a:pt x="1368786" y="342900"/>
                </a:lnTo>
                <a:lnTo>
                  <a:pt x="1333037" y="304800"/>
                </a:lnTo>
                <a:lnTo>
                  <a:pt x="1297948" y="279400"/>
                </a:lnTo>
                <a:lnTo>
                  <a:pt x="1263532" y="241300"/>
                </a:lnTo>
                <a:lnTo>
                  <a:pt x="1225474" y="203200"/>
                </a:lnTo>
                <a:lnTo>
                  <a:pt x="1188303" y="165100"/>
                </a:lnTo>
                <a:lnTo>
                  <a:pt x="1152038" y="127000"/>
                </a:lnTo>
                <a:lnTo>
                  <a:pt x="1116693" y="76200"/>
                </a:lnTo>
                <a:lnTo>
                  <a:pt x="1082287" y="38100"/>
                </a:lnTo>
                <a:lnTo>
                  <a:pt x="1048837" y="0"/>
                </a:lnTo>
                <a:close/>
              </a:path>
              <a:path w="5895975" h="1828800">
                <a:moveTo>
                  <a:pt x="4922457" y="0"/>
                </a:moveTo>
                <a:lnTo>
                  <a:pt x="4850752" y="0"/>
                </a:lnTo>
                <a:lnTo>
                  <a:pt x="4817302" y="38100"/>
                </a:lnTo>
                <a:lnTo>
                  <a:pt x="4782898" y="76200"/>
                </a:lnTo>
                <a:lnTo>
                  <a:pt x="4747555" y="127000"/>
                </a:lnTo>
                <a:lnTo>
                  <a:pt x="4711290" y="165100"/>
                </a:lnTo>
                <a:lnTo>
                  <a:pt x="4674119" y="203200"/>
                </a:lnTo>
                <a:lnTo>
                  <a:pt x="4636057" y="241300"/>
                </a:lnTo>
                <a:lnTo>
                  <a:pt x="4601641" y="279400"/>
                </a:lnTo>
                <a:lnTo>
                  <a:pt x="4566552" y="304800"/>
                </a:lnTo>
                <a:lnTo>
                  <a:pt x="4530803" y="342900"/>
                </a:lnTo>
                <a:lnTo>
                  <a:pt x="4494405" y="368300"/>
                </a:lnTo>
                <a:lnTo>
                  <a:pt x="4457368" y="406400"/>
                </a:lnTo>
                <a:lnTo>
                  <a:pt x="4419703" y="431800"/>
                </a:lnTo>
                <a:lnTo>
                  <a:pt x="4381423" y="457200"/>
                </a:lnTo>
                <a:lnTo>
                  <a:pt x="4342537" y="495300"/>
                </a:lnTo>
                <a:lnTo>
                  <a:pt x="4262995" y="546100"/>
                </a:lnTo>
                <a:lnTo>
                  <a:pt x="4181166" y="596900"/>
                </a:lnTo>
                <a:lnTo>
                  <a:pt x="4097140" y="647700"/>
                </a:lnTo>
                <a:lnTo>
                  <a:pt x="4011004" y="698500"/>
                </a:lnTo>
                <a:lnTo>
                  <a:pt x="3967174" y="711200"/>
                </a:lnTo>
                <a:lnTo>
                  <a:pt x="3922849" y="736600"/>
                </a:lnTo>
                <a:lnTo>
                  <a:pt x="3878042" y="749300"/>
                </a:lnTo>
                <a:lnTo>
                  <a:pt x="3832764" y="774700"/>
                </a:lnTo>
                <a:lnTo>
                  <a:pt x="3740836" y="800100"/>
                </a:lnTo>
                <a:lnTo>
                  <a:pt x="3694210" y="825500"/>
                </a:lnTo>
                <a:lnTo>
                  <a:pt x="3405872" y="901700"/>
                </a:lnTo>
                <a:lnTo>
                  <a:pt x="3356489" y="901700"/>
                </a:lnTo>
                <a:lnTo>
                  <a:pt x="3256688" y="927100"/>
                </a:lnTo>
                <a:lnTo>
                  <a:pt x="3155579" y="927100"/>
                </a:lnTo>
                <a:lnTo>
                  <a:pt x="3104562" y="939800"/>
                </a:lnTo>
                <a:lnTo>
                  <a:pt x="3501227" y="939800"/>
                </a:lnTo>
                <a:lnTo>
                  <a:pt x="3691511" y="889000"/>
                </a:lnTo>
                <a:lnTo>
                  <a:pt x="3738089" y="863600"/>
                </a:lnTo>
                <a:lnTo>
                  <a:pt x="3829980" y="838200"/>
                </a:lnTo>
                <a:lnTo>
                  <a:pt x="3875272" y="812800"/>
                </a:lnTo>
                <a:lnTo>
                  <a:pt x="3920114" y="800100"/>
                </a:lnTo>
                <a:lnTo>
                  <a:pt x="3964496" y="774700"/>
                </a:lnTo>
                <a:lnTo>
                  <a:pt x="4008407" y="762000"/>
                </a:lnTo>
                <a:lnTo>
                  <a:pt x="4094774" y="711200"/>
                </a:lnTo>
                <a:lnTo>
                  <a:pt x="4179133" y="660400"/>
                </a:lnTo>
                <a:lnTo>
                  <a:pt x="4220533" y="647700"/>
                </a:lnTo>
                <a:lnTo>
                  <a:pt x="4261399" y="622300"/>
                </a:lnTo>
                <a:lnTo>
                  <a:pt x="4301720" y="584200"/>
                </a:lnTo>
                <a:lnTo>
                  <a:pt x="4380688" y="533400"/>
                </a:lnTo>
                <a:lnTo>
                  <a:pt x="4419314" y="508000"/>
                </a:lnTo>
                <a:lnTo>
                  <a:pt x="4457353" y="482600"/>
                </a:lnTo>
                <a:lnTo>
                  <a:pt x="4494796" y="444500"/>
                </a:lnTo>
                <a:lnTo>
                  <a:pt x="4531631" y="419100"/>
                </a:lnTo>
                <a:lnTo>
                  <a:pt x="4567848" y="381000"/>
                </a:lnTo>
                <a:lnTo>
                  <a:pt x="4603437" y="355600"/>
                </a:lnTo>
                <a:lnTo>
                  <a:pt x="4638387" y="317500"/>
                </a:lnTo>
                <a:lnTo>
                  <a:pt x="4672688" y="292100"/>
                </a:lnTo>
                <a:lnTo>
                  <a:pt x="4706329" y="254000"/>
                </a:lnTo>
                <a:lnTo>
                  <a:pt x="4739299" y="215900"/>
                </a:lnTo>
                <a:lnTo>
                  <a:pt x="4771589" y="177800"/>
                </a:lnTo>
                <a:lnTo>
                  <a:pt x="4803187" y="152400"/>
                </a:lnTo>
                <a:lnTo>
                  <a:pt x="4834084" y="114300"/>
                </a:lnTo>
                <a:lnTo>
                  <a:pt x="4864268" y="76200"/>
                </a:lnTo>
                <a:lnTo>
                  <a:pt x="4893729" y="38100"/>
                </a:lnTo>
                <a:lnTo>
                  <a:pt x="4922457" y="0"/>
                </a:lnTo>
                <a:close/>
              </a:path>
              <a:path w="5895975" h="1828800">
                <a:moveTo>
                  <a:pt x="3153479" y="558800"/>
                </a:moveTo>
                <a:lnTo>
                  <a:pt x="2746113" y="558800"/>
                </a:lnTo>
                <a:lnTo>
                  <a:pt x="2796529" y="571500"/>
                </a:lnTo>
                <a:lnTo>
                  <a:pt x="3103062" y="571500"/>
                </a:lnTo>
                <a:lnTo>
                  <a:pt x="3153479" y="558800"/>
                </a:lnTo>
                <a:close/>
              </a:path>
              <a:path w="5895975" h="1828800">
                <a:moveTo>
                  <a:pt x="3253210" y="546100"/>
                </a:moveTo>
                <a:lnTo>
                  <a:pt x="2646383" y="546100"/>
                </a:lnTo>
                <a:lnTo>
                  <a:pt x="2696060" y="558800"/>
                </a:lnTo>
                <a:lnTo>
                  <a:pt x="3203533" y="558800"/>
                </a:lnTo>
                <a:lnTo>
                  <a:pt x="3253210" y="546100"/>
                </a:lnTo>
                <a:close/>
              </a:path>
              <a:path w="5895975" h="1828800">
                <a:moveTo>
                  <a:pt x="1620390" y="0"/>
                </a:moveTo>
                <a:lnTo>
                  <a:pt x="1536895" y="0"/>
                </a:lnTo>
                <a:lnTo>
                  <a:pt x="1571437" y="25400"/>
                </a:lnTo>
                <a:lnTo>
                  <a:pt x="1606750" y="63500"/>
                </a:lnTo>
                <a:lnTo>
                  <a:pt x="1642821" y="88900"/>
                </a:lnTo>
                <a:lnTo>
                  <a:pt x="1679633" y="127000"/>
                </a:lnTo>
                <a:lnTo>
                  <a:pt x="1717171" y="152400"/>
                </a:lnTo>
                <a:lnTo>
                  <a:pt x="1755421" y="177800"/>
                </a:lnTo>
                <a:lnTo>
                  <a:pt x="1794367" y="215900"/>
                </a:lnTo>
                <a:lnTo>
                  <a:pt x="1833993" y="241300"/>
                </a:lnTo>
                <a:lnTo>
                  <a:pt x="1874286" y="266700"/>
                </a:lnTo>
                <a:lnTo>
                  <a:pt x="1956807" y="317500"/>
                </a:lnTo>
                <a:lnTo>
                  <a:pt x="1999005" y="330200"/>
                </a:lnTo>
                <a:lnTo>
                  <a:pt x="2085201" y="381000"/>
                </a:lnTo>
                <a:lnTo>
                  <a:pt x="2129168" y="393700"/>
                </a:lnTo>
                <a:lnTo>
                  <a:pt x="2173695" y="419100"/>
                </a:lnTo>
                <a:lnTo>
                  <a:pt x="2218766" y="431800"/>
                </a:lnTo>
                <a:lnTo>
                  <a:pt x="2264366" y="457200"/>
                </a:lnTo>
                <a:lnTo>
                  <a:pt x="2597099" y="546100"/>
                </a:lnTo>
                <a:lnTo>
                  <a:pt x="3302495" y="546100"/>
                </a:lnTo>
                <a:lnTo>
                  <a:pt x="3399826" y="520700"/>
                </a:lnTo>
                <a:lnTo>
                  <a:pt x="2949795" y="520700"/>
                </a:lnTo>
                <a:lnTo>
                  <a:pt x="2896897" y="508000"/>
                </a:lnTo>
                <a:lnTo>
                  <a:pt x="2740355" y="508000"/>
                </a:lnTo>
                <a:lnTo>
                  <a:pt x="2688951" y="495300"/>
                </a:lnTo>
                <a:lnTo>
                  <a:pt x="2637963" y="495300"/>
                </a:lnTo>
                <a:lnTo>
                  <a:pt x="2294185" y="406400"/>
                </a:lnTo>
                <a:lnTo>
                  <a:pt x="2247160" y="381000"/>
                </a:lnTo>
                <a:lnTo>
                  <a:pt x="2200708" y="368300"/>
                </a:lnTo>
                <a:lnTo>
                  <a:pt x="2154848" y="342900"/>
                </a:lnTo>
                <a:lnTo>
                  <a:pt x="2109596" y="330200"/>
                </a:lnTo>
                <a:lnTo>
                  <a:pt x="2020988" y="279400"/>
                </a:lnTo>
                <a:lnTo>
                  <a:pt x="1935024" y="228600"/>
                </a:lnTo>
                <a:lnTo>
                  <a:pt x="1893076" y="203200"/>
                </a:lnTo>
                <a:lnTo>
                  <a:pt x="1851842" y="177800"/>
                </a:lnTo>
                <a:lnTo>
                  <a:pt x="1811339" y="152400"/>
                </a:lnTo>
                <a:lnTo>
                  <a:pt x="1771583" y="127000"/>
                </a:lnTo>
                <a:lnTo>
                  <a:pt x="1732593" y="88900"/>
                </a:lnTo>
                <a:lnTo>
                  <a:pt x="1694386" y="63500"/>
                </a:lnTo>
                <a:lnTo>
                  <a:pt x="1656979" y="25400"/>
                </a:lnTo>
                <a:lnTo>
                  <a:pt x="1620390" y="0"/>
                </a:lnTo>
                <a:close/>
              </a:path>
              <a:path w="5895975" h="1828800">
                <a:moveTo>
                  <a:pt x="4362694" y="0"/>
                </a:moveTo>
                <a:lnTo>
                  <a:pt x="4279210" y="0"/>
                </a:lnTo>
                <a:lnTo>
                  <a:pt x="4242619" y="25400"/>
                </a:lnTo>
                <a:lnTo>
                  <a:pt x="4205212" y="63500"/>
                </a:lnTo>
                <a:lnTo>
                  <a:pt x="4167004" y="88900"/>
                </a:lnTo>
                <a:lnTo>
                  <a:pt x="4128013" y="127000"/>
                </a:lnTo>
                <a:lnTo>
                  <a:pt x="4088256" y="152400"/>
                </a:lnTo>
                <a:lnTo>
                  <a:pt x="4047752" y="177800"/>
                </a:lnTo>
                <a:lnTo>
                  <a:pt x="4006517" y="203200"/>
                </a:lnTo>
                <a:lnTo>
                  <a:pt x="3964569" y="228600"/>
                </a:lnTo>
                <a:lnTo>
                  <a:pt x="3878604" y="279400"/>
                </a:lnTo>
                <a:lnTo>
                  <a:pt x="3789995" y="330200"/>
                </a:lnTo>
                <a:lnTo>
                  <a:pt x="3744743" y="342900"/>
                </a:lnTo>
                <a:lnTo>
                  <a:pt x="3698882" y="368300"/>
                </a:lnTo>
                <a:lnTo>
                  <a:pt x="3652430" y="381000"/>
                </a:lnTo>
                <a:lnTo>
                  <a:pt x="3605405" y="406400"/>
                </a:lnTo>
                <a:lnTo>
                  <a:pt x="3261626" y="495300"/>
                </a:lnTo>
                <a:lnTo>
                  <a:pt x="3210638" y="495300"/>
                </a:lnTo>
                <a:lnTo>
                  <a:pt x="3159234" y="508000"/>
                </a:lnTo>
                <a:lnTo>
                  <a:pt x="3002692" y="508000"/>
                </a:lnTo>
                <a:lnTo>
                  <a:pt x="2949795" y="520700"/>
                </a:lnTo>
                <a:lnTo>
                  <a:pt x="3399826" y="520700"/>
                </a:lnTo>
                <a:lnTo>
                  <a:pt x="3635228" y="457200"/>
                </a:lnTo>
                <a:lnTo>
                  <a:pt x="3680827" y="431800"/>
                </a:lnTo>
                <a:lnTo>
                  <a:pt x="3725898" y="419100"/>
                </a:lnTo>
                <a:lnTo>
                  <a:pt x="3770424" y="393700"/>
                </a:lnTo>
                <a:lnTo>
                  <a:pt x="3814391" y="381000"/>
                </a:lnTo>
                <a:lnTo>
                  <a:pt x="3900587" y="330200"/>
                </a:lnTo>
                <a:lnTo>
                  <a:pt x="3942785" y="317500"/>
                </a:lnTo>
                <a:lnTo>
                  <a:pt x="4025305" y="266700"/>
                </a:lnTo>
                <a:lnTo>
                  <a:pt x="4065597" y="241300"/>
                </a:lnTo>
                <a:lnTo>
                  <a:pt x="4105223" y="215900"/>
                </a:lnTo>
                <a:lnTo>
                  <a:pt x="4144169" y="177800"/>
                </a:lnTo>
                <a:lnTo>
                  <a:pt x="4182418" y="152400"/>
                </a:lnTo>
                <a:lnTo>
                  <a:pt x="4219957" y="127000"/>
                </a:lnTo>
                <a:lnTo>
                  <a:pt x="4256769" y="88900"/>
                </a:lnTo>
                <a:lnTo>
                  <a:pt x="4292839" y="63500"/>
                </a:lnTo>
                <a:lnTo>
                  <a:pt x="4328152" y="25400"/>
                </a:lnTo>
                <a:lnTo>
                  <a:pt x="4362694" y="0"/>
                </a:lnTo>
                <a:close/>
              </a:path>
            </a:pathLst>
          </a:custGeom>
          <a:solidFill>
            <a:srgbClr val="0F5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66454" y="7571685"/>
            <a:ext cx="10770771" cy="1528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34920" y="6315975"/>
            <a:ext cx="6000518" cy="12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18971" y="8837406"/>
            <a:ext cx="178999" cy="262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72387" y="8837406"/>
            <a:ext cx="178999" cy="262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05057" y="6328519"/>
            <a:ext cx="1429862" cy="12431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34344" y="6328519"/>
            <a:ext cx="9064687" cy="17154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5057" y="7571685"/>
            <a:ext cx="10493973" cy="15286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6377" y="6329828"/>
            <a:ext cx="10491470" cy="2506345"/>
          </a:xfrm>
          <a:custGeom>
            <a:avLst/>
            <a:gdLst/>
            <a:ahLst/>
            <a:cxnLst/>
            <a:rect l="l" t="t" r="r" b="b"/>
            <a:pathLst>
              <a:path w="10491469" h="2506345">
                <a:moveTo>
                  <a:pt x="0" y="2506269"/>
                </a:moveTo>
                <a:lnTo>
                  <a:pt x="10491355" y="2506269"/>
                </a:lnTo>
                <a:lnTo>
                  <a:pt x="10491355" y="0"/>
                </a:lnTo>
                <a:lnTo>
                  <a:pt x="0" y="0"/>
                </a:lnTo>
                <a:lnTo>
                  <a:pt x="0" y="2506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341079" y="8046246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41079" y="9617801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26846" y="8272722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26846" y="984426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26846" y="856552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6812" y="827272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6812" y="9844271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6807" y="856552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63788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63788" y="9615514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41079" y="882630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9524" y="830475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9524" y="987629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6809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6809" y="9615514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9524" y="856781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26846" y="9089377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6807" y="908937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82584" y="931812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6809" y="9352443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9522" y="908937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6807" y="10528244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26846" y="10528244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41078" y="10756999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9524" y="1078902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63788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41076" y="1052824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273704" y="8046246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273704" y="9617801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059483" y="8272722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059483" y="984426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059483" y="856552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229438" y="827272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229438" y="9844271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229433" y="856552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796407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796407" y="9615514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273704" y="882630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752139" y="830475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752139" y="987629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229436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229436" y="9615514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752139" y="856781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059483" y="9089377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229438" y="908937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015210" y="931812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229436" y="9352443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752142" y="908937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229433" y="10528244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059483" y="10528244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273704" y="10756999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752139" y="1078902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796407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273701" y="1052824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745676" y="10530527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41"/>
                </a:lnTo>
                <a:lnTo>
                  <a:pt x="491827" y="487241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745676" y="8958984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22973" y="10528242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22973" y="8956699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22969" y="1000667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53008" y="10528244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53008" y="9100382"/>
            <a:ext cx="229235" cy="120014"/>
          </a:xfrm>
          <a:custGeom>
            <a:avLst/>
            <a:gdLst/>
            <a:ahLst/>
            <a:cxnLst/>
            <a:rect l="l" t="t" r="r" b="b"/>
            <a:pathLst>
              <a:path w="229235" h="120015">
                <a:moveTo>
                  <a:pt x="228757" y="0"/>
                </a:moveTo>
                <a:lnTo>
                  <a:pt x="0" y="0"/>
                </a:lnTo>
                <a:lnTo>
                  <a:pt x="0" y="119389"/>
                </a:lnTo>
                <a:lnTo>
                  <a:pt x="228757" y="119389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53008" y="8956701"/>
            <a:ext cx="228767" cy="1436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53008" y="1000667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222969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222969" y="92197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745676" y="1000897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267241" y="10530527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267241" y="9099954"/>
            <a:ext cx="492125" cy="87630"/>
          </a:xfrm>
          <a:custGeom>
            <a:avLst/>
            <a:gdLst/>
            <a:ahLst/>
            <a:cxnLst/>
            <a:rect l="l" t="t" r="r" b="b"/>
            <a:pathLst>
              <a:path w="492125" h="87629">
                <a:moveTo>
                  <a:pt x="0" y="87629"/>
                </a:moveTo>
                <a:lnTo>
                  <a:pt x="491817" y="87629"/>
                </a:lnTo>
                <a:lnTo>
                  <a:pt x="491817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267241" y="8958984"/>
            <a:ext cx="399415" cy="140970"/>
          </a:xfrm>
          <a:custGeom>
            <a:avLst/>
            <a:gdLst/>
            <a:ahLst/>
            <a:cxnLst/>
            <a:rect l="l" t="t" r="r" b="b"/>
            <a:pathLst>
              <a:path w="399414" h="140970">
                <a:moveTo>
                  <a:pt x="0" y="140970"/>
                </a:moveTo>
                <a:lnTo>
                  <a:pt x="399212" y="140970"/>
                </a:lnTo>
                <a:lnTo>
                  <a:pt x="399212" y="0"/>
                </a:lnTo>
                <a:lnTo>
                  <a:pt x="0" y="0"/>
                </a:lnTo>
                <a:lnTo>
                  <a:pt x="0" y="14097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666454" y="8958984"/>
            <a:ext cx="92604" cy="1413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789943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789943" y="92197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267241" y="10267467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222969" y="9482832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053008" y="9711589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267239" y="948283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789943" y="9482833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267246" y="9745901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053008" y="8043964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17"/>
                </a:lnTo>
                <a:lnTo>
                  <a:pt x="228757" y="491817"/>
                </a:lnTo>
                <a:lnTo>
                  <a:pt x="2287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222973" y="827272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08747" y="8043964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267241" y="8046246"/>
            <a:ext cx="399415" cy="229235"/>
          </a:xfrm>
          <a:custGeom>
            <a:avLst/>
            <a:gdLst/>
            <a:ahLst/>
            <a:cxnLst/>
            <a:rect l="l" t="t" r="r" b="b"/>
            <a:pathLst>
              <a:path w="399414" h="229234">
                <a:moveTo>
                  <a:pt x="399212" y="0"/>
                </a:moveTo>
                <a:lnTo>
                  <a:pt x="0" y="0"/>
                </a:lnTo>
                <a:lnTo>
                  <a:pt x="0" y="228757"/>
                </a:lnTo>
                <a:lnTo>
                  <a:pt x="399212" y="228757"/>
                </a:lnTo>
                <a:lnTo>
                  <a:pt x="399212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666454" y="8046246"/>
            <a:ext cx="92604" cy="22875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222969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745676" y="8307034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825988" y="10530527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17" y="0"/>
                </a:moveTo>
                <a:lnTo>
                  <a:pt x="0" y="0"/>
                </a:lnTo>
                <a:lnTo>
                  <a:pt x="0" y="487241"/>
                </a:lnTo>
                <a:lnTo>
                  <a:pt x="491817" y="487241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25988" y="9100382"/>
            <a:ext cx="492125" cy="346075"/>
          </a:xfrm>
          <a:custGeom>
            <a:avLst/>
            <a:gdLst/>
            <a:ahLst/>
            <a:cxnLst/>
            <a:rect l="l" t="t" r="r" b="b"/>
            <a:pathLst>
              <a:path w="492125" h="346075">
                <a:moveTo>
                  <a:pt x="491817" y="0"/>
                </a:moveTo>
                <a:lnTo>
                  <a:pt x="0" y="0"/>
                </a:lnTo>
                <a:lnTo>
                  <a:pt x="0" y="345853"/>
                </a:lnTo>
                <a:lnTo>
                  <a:pt x="491817" y="345853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4825988" y="8958984"/>
            <a:ext cx="491817" cy="1413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4303274" y="10528242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4303274" y="9100382"/>
            <a:ext cx="229235" cy="120014"/>
          </a:xfrm>
          <a:custGeom>
            <a:avLst/>
            <a:gdLst/>
            <a:ahLst/>
            <a:cxnLst/>
            <a:rect l="l" t="t" r="r" b="b"/>
            <a:pathLst>
              <a:path w="229234" h="120015">
                <a:moveTo>
                  <a:pt x="228757" y="0"/>
                </a:moveTo>
                <a:lnTo>
                  <a:pt x="0" y="0"/>
                </a:lnTo>
                <a:lnTo>
                  <a:pt x="0" y="119389"/>
                </a:lnTo>
                <a:lnTo>
                  <a:pt x="228757" y="119389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4303281" y="8956701"/>
            <a:ext cx="228757" cy="1436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4303271" y="1000667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6133309" y="10528244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133309" y="8956701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6133309" y="1000667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4303280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4303280" y="92197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4825988" y="1000897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5347543" y="10530527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5347546" y="9099954"/>
            <a:ext cx="492125" cy="87630"/>
          </a:xfrm>
          <a:custGeom>
            <a:avLst/>
            <a:gdLst/>
            <a:ahLst/>
            <a:cxnLst/>
            <a:rect l="l" t="t" r="r" b="b"/>
            <a:pathLst>
              <a:path w="492125" h="87629">
                <a:moveTo>
                  <a:pt x="0" y="87629"/>
                </a:moveTo>
                <a:lnTo>
                  <a:pt x="491817" y="87629"/>
                </a:lnTo>
                <a:lnTo>
                  <a:pt x="491817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5437220" y="8958984"/>
            <a:ext cx="402590" cy="140970"/>
          </a:xfrm>
          <a:custGeom>
            <a:avLst/>
            <a:gdLst/>
            <a:ahLst/>
            <a:cxnLst/>
            <a:rect l="l" t="t" r="r" b="b"/>
            <a:pathLst>
              <a:path w="402590" h="140970">
                <a:moveTo>
                  <a:pt x="0" y="140970"/>
                </a:moveTo>
                <a:lnTo>
                  <a:pt x="402144" y="140970"/>
                </a:lnTo>
                <a:lnTo>
                  <a:pt x="402144" y="0"/>
                </a:lnTo>
                <a:lnTo>
                  <a:pt x="0" y="0"/>
                </a:lnTo>
                <a:lnTo>
                  <a:pt x="0" y="14097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5347543" y="8958984"/>
            <a:ext cx="89672" cy="1413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5870254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5870254" y="92197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5347543" y="10267467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4303271" y="9482832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6133309" y="9711589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5347540" y="948283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5870254" y="9482833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5347546" y="9745901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6133309" y="8043964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17"/>
                </a:lnTo>
                <a:lnTo>
                  <a:pt x="228757" y="49181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4303277" y="827272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089047" y="8043964"/>
            <a:ext cx="207645" cy="263525"/>
          </a:xfrm>
          <a:custGeom>
            <a:avLst/>
            <a:gdLst/>
            <a:ahLst/>
            <a:cxnLst/>
            <a:rect l="l" t="t" r="r" b="b"/>
            <a:pathLst>
              <a:path w="207644" h="263525">
                <a:moveTo>
                  <a:pt x="207375" y="0"/>
                </a:moveTo>
                <a:lnTo>
                  <a:pt x="0" y="0"/>
                </a:lnTo>
                <a:lnTo>
                  <a:pt x="0" y="263070"/>
                </a:lnTo>
                <a:lnTo>
                  <a:pt x="207375" y="263070"/>
                </a:lnTo>
                <a:lnTo>
                  <a:pt x="20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5297722" y="8043964"/>
            <a:ext cx="20083" cy="26307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5437215" y="8046246"/>
            <a:ext cx="402590" cy="229235"/>
          </a:xfrm>
          <a:custGeom>
            <a:avLst/>
            <a:gdLst/>
            <a:ahLst/>
            <a:cxnLst/>
            <a:rect l="l" t="t" r="r" b="b"/>
            <a:pathLst>
              <a:path w="402590" h="229234">
                <a:moveTo>
                  <a:pt x="402144" y="0"/>
                </a:moveTo>
                <a:lnTo>
                  <a:pt x="0" y="0"/>
                </a:lnTo>
                <a:lnTo>
                  <a:pt x="0" y="228757"/>
                </a:lnTo>
                <a:lnTo>
                  <a:pt x="402144" y="228757"/>
                </a:lnTo>
                <a:lnTo>
                  <a:pt x="4021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4303280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825984" y="8307034"/>
            <a:ext cx="470534" cy="229235"/>
          </a:xfrm>
          <a:custGeom>
            <a:avLst/>
            <a:gdLst/>
            <a:ahLst/>
            <a:cxnLst/>
            <a:rect l="l" t="t" r="r" b="b"/>
            <a:pathLst>
              <a:path w="470534" h="229234">
                <a:moveTo>
                  <a:pt x="470435" y="0"/>
                </a:moveTo>
                <a:lnTo>
                  <a:pt x="0" y="0"/>
                </a:lnTo>
                <a:lnTo>
                  <a:pt x="0" y="228757"/>
                </a:lnTo>
                <a:lnTo>
                  <a:pt x="470435" y="228757"/>
                </a:lnTo>
                <a:lnTo>
                  <a:pt x="4704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5297722" y="8046246"/>
            <a:ext cx="139493" cy="48953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904C1393-1EDC-4EBF-8FEB-CB822D5967C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537" y="6675721"/>
            <a:ext cx="7806055" cy="951957"/>
          </a:xfrm>
          <a:prstGeom prst="rect">
            <a:avLst/>
          </a:prstGeom>
        </p:spPr>
      </p:pic>
      <p:sp>
        <p:nvSpPr>
          <p:cNvPr id="146" name="object 58">
            <a:extLst>
              <a:ext uri="{FF2B5EF4-FFF2-40B4-BE49-F238E27FC236}">
                <a16:creationId xmlns:a16="http://schemas.microsoft.com/office/drawing/2014/main" id="{B543BA6F-A263-4412-B7F6-C238ED8D6474}"/>
              </a:ext>
            </a:extLst>
          </p:cNvPr>
          <p:cNvSpPr txBox="1"/>
          <p:nvPr/>
        </p:nvSpPr>
        <p:spPr>
          <a:xfrm>
            <a:off x="6019602" y="7937456"/>
            <a:ext cx="811996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400" b="0" spc="-5" dirty="0">
                <a:latin typeface="Montserrat Light"/>
                <a:cs typeface="Montserrat Light"/>
              </a:rPr>
              <a:t>Новые линии поставок </a:t>
            </a:r>
            <a:endParaRPr lang="ru-RU" sz="2400" dirty="0">
              <a:latin typeface="Montserrat Light"/>
              <a:cs typeface="Montserrat Ligh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2DE919-36E0-463F-EA89-FB75935AC46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521" y="9289916"/>
            <a:ext cx="5427070" cy="14019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65EB745-DCC8-4EBD-AD24-D5BCCC240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sp>
        <p:nvSpPr>
          <p:cNvPr id="27" name="object 3">
            <a:extLst>
              <a:ext uri="{FF2B5EF4-FFF2-40B4-BE49-F238E27FC236}">
                <a16:creationId xmlns:a16="http://schemas.microsoft.com/office/drawing/2014/main" id="{DCC20A5E-BB94-4201-B18A-49C77FCADB14}"/>
              </a:ext>
            </a:extLst>
          </p:cNvPr>
          <p:cNvSpPr/>
          <p:nvPr/>
        </p:nvSpPr>
        <p:spPr>
          <a:xfrm>
            <a:off x="1457316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4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8256CD34-4C06-40F9-A84E-E1AE6D16F30C}"/>
              </a:ext>
            </a:extLst>
          </p:cNvPr>
          <p:cNvSpPr/>
          <p:nvPr/>
        </p:nvSpPr>
        <p:spPr>
          <a:xfrm>
            <a:off x="619991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5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5A01F118-E7F8-4C04-9CF2-D0EA81C3CEFD}"/>
              </a:ext>
            </a:extLst>
          </p:cNvPr>
          <p:cNvSpPr/>
          <p:nvPr/>
        </p:nvSpPr>
        <p:spPr>
          <a:xfrm>
            <a:off x="1456096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6">
            <a:extLst>
              <a:ext uri="{FF2B5EF4-FFF2-40B4-BE49-F238E27FC236}">
                <a16:creationId xmlns:a16="http://schemas.microsoft.com/office/drawing/2014/main" id="{E69AE8BF-DE55-4840-BFD2-E2DEB76D35B7}"/>
              </a:ext>
            </a:extLst>
          </p:cNvPr>
          <p:cNvSpPr/>
          <p:nvPr/>
        </p:nvSpPr>
        <p:spPr>
          <a:xfrm>
            <a:off x="618770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7">
            <a:extLst>
              <a:ext uri="{FF2B5EF4-FFF2-40B4-BE49-F238E27FC236}">
                <a16:creationId xmlns:a16="http://schemas.microsoft.com/office/drawing/2014/main" id="{57884FA2-EA0C-4895-993C-B54D39A69774}"/>
              </a:ext>
            </a:extLst>
          </p:cNvPr>
          <p:cNvSpPr/>
          <p:nvPr/>
        </p:nvSpPr>
        <p:spPr>
          <a:xfrm>
            <a:off x="1178204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8">
            <a:extLst>
              <a:ext uri="{FF2B5EF4-FFF2-40B4-BE49-F238E27FC236}">
                <a16:creationId xmlns:a16="http://schemas.microsoft.com/office/drawing/2014/main" id="{D04262ED-BD9D-4D39-8949-DB0D69187C28}"/>
              </a:ext>
            </a:extLst>
          </p:cNvPr>
          <p:cNvSpPr/>
          <p:nvPr/>
        </p:nvSpPr>
        <p:spPr>
          <a:xfrm>
            <a:off x="1456091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9">
            <a:extLst>
              <a:ext uri="{FF2B5EF4-FFF2-40B4-BE49-F238E27FC236}">
                <a16:creationId xmlns:a16="http://schemas.microsoft.com/office/drawing/2014/main" id="{5E7F6C84-B98E-477B-B813-9B9482525EF7}"/>
              </a:ext>
            </a:extLst>
          </p:cNvPr>
          <p:cNvSpPr/>
          <p:nvPr/>
        </p:nvSpPr>
        <p:spPr>
          <a:xfrm>
            <a:off x="618766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0">
            <a:extLst>
              <a:ext uri="{FF2B5EF4-FFF2-40B4-BE49-F238E27FC236}">
                <a16:creationId xmlns:a16="http://schemas.microsoft.com/office/drawing/2014/main" id="{8574AE60-C579-47C0-9C69-E48E1488CB7D}"/>
              </a:ext>
            </a:extLst>
          </p:cNvPr>
          <p:cNvSpPr/>
          <p:nvPr/>
        </p:nvSpPr>
        <p:spPr>
          <a:xfrm>
            <a:off x="1178204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1">
            <a:extLst>
              <a:ext uri="{FF2B5EF4-FFF2-40B4-BE49-F238E27FC236}">
                <a16:creationId xmlns:a16="http://schemas.microsoft.com/office/drawing/2014/main" id="{604A09FD-3084-4BB1-ACAA-B91ECC6F68DF}"/>
              </a:ext>
            </a:extLst>
          </p:cNvPr>
          <p:cNvSpPr/>
          <p:nvPr/>
        </p:nvSpPr>
        <p:spPr>
          <a:xfrm>
            <a:off x="1596263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2">
            <a:extLst>
              <a:ext uri="{FF2B5EF4-FFF2-40B4-BE49-F238E27FC236}">
                <a16:creationId xmlns:a16="http://schemas.microsoft.com/office/drawing/2014/main" id="{F44A228A-4578-4E25-8401-5096BCEE9457}"/>
              </a:ext>
            </a:extLst>
          </p:cNvPr>
          <p:cNvSpPr/>
          <p:nvPr/>
        </p:nvSpPr>
        <p:spPr>
          <a:xfrm>
            <a:off x="758932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3">
            <a:extLst>
              <a:ext uri="{FF2B5EF4-FFF2-40B4-BE49-F238E27FC236}">
                <a16:creationId xmlns:a16="http://schemas.microsoft.com/office/drawing/2014/main" id="{5B09EF41-D0F6-4E1A-9DDF-489A6F753589}"/>
              </a:ext>
            </a:extLst>
          </p:cNvPr>
          <p:cNvSpPr/>
          <p:nvPr/>
        </p:nvSpPr>
        <p:spPr>
          <a:xfrm>
            <a:off x="1179430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4">
            <a:extLst>
              <a:ext uri="{FF2B5EF4-FFF2-40B4-BE49-F238E27FC236}">
                <a16:creationId xmlns:a16="http://schemas.microsoft.com/office/drawing/2014/main" id="{05FB4EAD-B3F3-4F77-A761-E45D039FECD4}"/>
              </a:ext>
            </a:extLst>
          </p:cNvPr>
          <p:cNvSpPr/>
          <p:nvPr/>
        </p:nvSpPr>
        <p:spPr>
          <a:xfrm>
            <a:off x="1457316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5">
            <a:extLst>
              <a:ext uri="{FF2B5EF4-FFF2-40B4-BE49-F238E27FC236}">
                <a16:creationId xmlns:a16="http://schemas.microsoft.com/office/drawing/2014/main" id="{DBB4E1CD-F13A-4381-9FD6-11E9AA50496A}"/>
              </a:ext>
            </a:extLst>
          </p:cNvPr>
          <p:cNvSpPr/>
          <p:nvPr/>
        </p:nvSpPr>
        <p:spPr>
          <a:xfrm>
            <a:off x="61999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6">
            <a:extLst>
              <a:ext uri="{FF2B5EF4-FFF2-40B4-BE49-F238E27FC236}">
                <a16:creationId xmlns:a16="http://schemas.microsoft.com/office/drawing/2014/main" id="{E92680A0-D040-45BA-84A7-AC3D73D0CF07}"/>
              </a:ext>
            </a:extLst>
          </p:cNvPr>
          <p:cNvSpPr/>
          <p:nvPr/>
        </p:nvSpPr>
        <p:spPr>
          <a:xfrm>
            <a:off x="1596263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7">
            <a:extLst>
              <a:ext uri="{FF2B5EF4-FFF2-40B4-BE49-F238E27FC236}">
                <a16:creationId xmlns:a16="http://schemas.microsoft.com/office/drawing/2014/main" id="{01D5C4B6-1C19-438C-A193-8E5F991C4C22}"/>
              </a:ext>
            </a:extLst>
          </p:cNvPr>
          <p:cNvSpPr/>
          <p:nvPr/>
        </p:nvSpPr>
        <p:spPr>
          <a:xfrm>
            <a:off x="758932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8">
            <a:extLst>
              <a:ext uri="{FF2B5EF4-FFF2-40B4-BE49-F238E27FC236}">
                <a16:creationId xmlns:a16="http://schemas.microsoft.com/office/drawing/2014/main" id="{F0F09C4E-86FF-4B0A-BA9D-9037F7257DC0}"/>
              </a:ext>
            </a:extLst>
          </p:cNvPr>
          <p:cNvSpPr/>
          <p:nvPr/>
        </p:nvSpPr>
        <p:spPr>
          <a:xfrm>
            <a:off x="1317153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9">
            <a:extLst>
              <a:ext uri="{FF2B5EF4-FFF2-40B4-BE49-F238E27FC236}">
                <a16:creationId xmlns:a16="http://schemas.microsoft.com/office/drawing/2014/main" id="{503EB194-17FD-4F68-B273-7B4D3798A738}"/>
              </a:ext>
            </a:extLst>
          </p:cNvPr>
          <p:cNvSpPr/>
          <p:nvPr/>
        </p:nvSpPr>
        <p:spPr>
          <a:xfrm>
            <a:off x="89910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0">
            <a:extLst>
              <a:ext uri="{FF2B5EF4-FFF2-40B4-BE49-F238E27FC236}">
                <a16:creationId xmlns:a16="http://schemas.microsoft.com/office/drawing/2014/main" id="{54C90C09-91ED-4D75-8CDE-B3ACEE1DDB53}"/>
              </a:ext>
            </a:extLst>
          </p:cNvPr>
          <p:cNvSpPr/>
          <p:nvPr/>
        </p:nvSpPr>
        <p:spPr>
          <a:xfrm>
            <a:off x="102098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1">
            <a:extLst>
              <a:ext uri="{FF2B5EF4-FFF2-40B4-BE49-F238E27FC236}">
                <a16:creationId xmlns:a16="http://schemas.microsoft.com/office/drawing/2014/main" id="{12DEE0C9-3FCB-485B-A858-A00CA50FB11F}"/>
              </a:ext>
            </a:extLst>
          </p:cNvPr>
          <p:cNvSpPr/>
          <p:nvPr/>
        </p:nvSpPr>
        <p:spPr>
          <a:xfrm>
            <a:off x="899100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2">
            <a:extLst>
              <a:ext uri="{FF2B5EF4-FFF2-40B4-BE49-F238E27FC236}">
                <a16:creationId xmlns:a16="http://schemas.microsoft.com/office/drawing/2014/main" id="{F57DD903-4BC9-4032-B0AC-F94FDC0BE18D}"/>
              </a:ext>
            </a:extLst>
          </p:cNvPr>
          <p:cNvSpPr/>
          <p:nvPr/>
        </p:nvSpPr>
        <p:spPr>
          <a:xfrm>
            <a:off x="899098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3">
            <a:extLst>
              <a:ext uri="{FF2B5EF4-FFF2-40B4-BE49-F238E27FC236}">
                <a16:creationId xmlns:a16="http://schemas.microsoft.com/office/drawing/2014/main" id="{16CF5E6C-9B23-4EE6-BB8D-98F32C27E322}"/>
              </a:ext>
            </a:extLst>
          </p:cNvPr>
          <p:cNvSpPr/>
          <p:nvPr/>
        </p:nvSpPr>
        <p:spPr>
          <a:xfrm>
            <a:off x="1039263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4">
            <a:extLst>
              <a:ext uri="{FF2B5EF4-FFF2-40B4-BE49-F238E27FC236}">
                <a16:creationId xmlns:a16="http://schemas.microsoft.com/office/drawing/2014/main" id="{CC41159E-B799-4878-A33E-0645FC7EEC73}"/>
              </a:ext>
            </a:extLst>
          </p:cNvPr>
          <p:cNvSpPr/>
          <p:nvPr/>
        </p:nvSpPr>
        <p:spPr>
          <a:xfrm>
            <a:off x="132467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5">
            <a:extLst>
              <a:ext uri="{FF2B5EF4-FFF2-40B4-BE49-F238E27FC236}">
                <a16:creationId xmlns:a16="http://schemas.microsoft.com/office/drawing/2014/main" id="{55C1DA37-47C3-4FF4-BE93-2E259E57BCA5}"/>
              </a:ext>
            </a:extLst>
          </p:cNvPr>
          <p:cNvSpPr/>
          <p:nvPr/>
        </p:nvSpPr>
        <p:spPr>
          <a:xfrm>
            <a:off x="254347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307478FE-4DCC-4B2A-9273-3C45DF809915}"/>
              </a:ext>
            </a:extLst>
          </p:cNvPr>
          <p:cNvSpPr/>
          <p:nvPr/>
        </p:nvSpPr>
        <p:spPr>
          <a:xfrm>
            <a:off x="132467" y="661634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7">
            <a:extLst>
              <a:ext uri="{FF2B5EF4-FFF2-40B4-BE49-F238E27FC236}">
                <a16:creationId xmlns:a16="http://schemas.microsoft.com/office/drawing/2014/main" id="{64EB4EFE-D31A-4737-B630-DD4145B54E6D}"/>
              </a:ext>
            </a:extLst>
          </p:cNvPr>
          <p:cNvSpPr/>
          <p:nvPr/>
        </p:nvSpPr>
        <p:spPr>
          <a:xfrm>
            <a:off x="13368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8">
            <a:extLst>
              <a:ext uri="{FF2B5EF4-FFF2-40B4-BE49-F238E27FC236}">
                <a16:creationId xmlns:a16="http://schemas.microsoft.com/office/drawing/2014/main" id="{6A105006-D733-4E2F-8905-AD7963A1D3AD}"/>
              </a:ext>
            </a:extLst>
          </p:cNvPr>
          <p:cNvSpPr/>
          <p:nvPr/>
        </p:nvSpPr>
        <p:spPr>
          <a:xfrm>
            <a:off x="132464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9">
            <a:extLst>
              <a:ext uri="{FF2B5EF4-FFF2-40B4-BE49-F238E27FC236}">
                <a16:creationId xmlns:a16="http://schemas.microsoft.com/office/drawing/2014/main" id="{A2048E8C-00F2-43B0-A667-180DDAF24FAF}"/>
              </a:ext>
            </a:extLst>
          </p:cNvPr>
          <p:cNvSpPr/>
          <p:nvPr/>
        </p:nvSpPr>
        <p:spPr>
          <a:xfrm>
            <a:off x="272629" y="66163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4" name="object 30">
            <a:extLst>
              <a:ext uri="{FF2B5EF4-FFF2-40B4-BE49-F238E27FC236}">
                <a16:creationId xmlns:a16="http://schemas.microsoft.com/office/drawing/2014/main" id="{B9687E0D-E5EB-4CC4-BB7F-C243C7E62EB2}"/>
              </a:ext>
            </a:extLst>
          </p:cNvPr>
          <p:cNvGraphicFramePr>
            <a:graphicFrameLocks noGrp="1"/>
          </p:cNvGraphicFramePr>
          <p:nvPr/>
        </p:nvGraphicFramePr>
        <p:xfrm>
          <a:off x="2897082" y="105242"/>
          <a:ext cx="1097279" cy="1096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1881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0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3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8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5" name="object 31">
            <a:extLst>
              <a:ext uri="{FF2B5EF4-FFF2-40B4-BE49-F238E27FC236}">
                <a16:creationId xmlns:a16="http://schemas.microsoft.com/office/drawing/2014/main" id="{48B3D25F-DCFA-4723-AA1F-408839766DE7}"/>
              </a:ext>
            </a:extLst>
          </p:cNvPr>
          <p:cNvSpPr/>
          <p:nvPr/>
        </p:nvSpPr>
        <p:spPr>
          <a:xfrm>
            <a:off x="240986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2">
            <a:extLst>
              <a:ext uri="{FF2B5EF4-FFF2-40B4-BE49-F238E27FC236}">
                <a16:creationId xmlns:a16="http://schemas.microsoft.com/office/drawing/2014/main" id="{15FDC032-82A7-456E-8D62-C50C702A0E06}"/>
              </a:ext>
            </a:extLst>
          </p:cNvPr>
          <p:cNvSpPr/>
          <p:nvPr/>
        </p:nvSpPr>
        <p:spPr>
          <a:xfrm>
            <a:off x="253174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3">
            <a:extLst>
              <a:ext uri="{FF2B5EF4-FFF2-40B4-BE49-F238E27FC236}">
                <a16:creationId xmlns:a16="http://schemas.microsoft.com/office/drawing/2014/main" id="{AC3C083D-91D7-4BAA-9B37-03BF360B36E9}"/>
              </a:ext>
            </a:extLst>
          </p:cNvPr>
          <p:cNvSpPr/>
          <p:nvPr/>
        </p:nvSpPr>
        <p:spPr>
          <a:xfrm>
            <a:off x="2409861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34">
            <a:extLst>
              <a:ext uri="{FF2B5EF4-FFF2-40B4-BE49-F238E27FC236}">
                <a16:creationId xmlns:a16="http://schemas.microsoft.com/office/drawing/2014/main" id="{E00F2B96-A020-4D15-A41D-7C2168A49121}"/>
              </a:ext>
            </a:extLst>
          </p:cNvPr>
          <p:cNvSpPr/>
          <p:nvPr/>
        </p:nvSpPr>
        <p:spPr>
          <a:xfrm>
            <a:off x="2411078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5">
            <a:extLst>
              <a:ext uri="{FF2B5EF4-FFF2-40B4-BE49-F238E27FC236}">
                <a16:creationId xmlns:a16="http://schemas.microsoft.com/office/drawing/2014/main" id="{9815A23A-0DCB-4732-8C77-909A64C1FF98}"/>
              </a:ext>
            </a:extLst>
          </p:cNvPr>
          <p:cNvSpPr/>
          <p:nvPr/>
        </p:nvSpPr>
        <p:spPr>
          <a:xfrm>
            <a:off x="2409859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6">
            <a:extLst>
              <a:ext uri="{FF2B5EF4-FFF2-40B4-BE49-F238E27FC236}">
                <a16:creationId xmlns:a16="http://schemas.microsoft.com/office/drawing/2014/main" id="{D626E6C2-08CB-4276-BF3D-1F7921391A76}"/>
              </a:ext>
            </a:extLst>
          </p:cNvPr>
          <p:cNvSpPr/>
          <p:nvPr/>
        </p:nvSpPr>
        <p:spPr>
          <a:xfrm>
            <a:off x="2550024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58">
            <a:extLst>
              <a:ext uri="{FF2B5EF4-FFF2-40B4-BE49-F238E27FC236}">
                <a16:creationId xmlns:a16="http://schemas.microsoft.com/office/drawing/2014/main" id="{6FBD6193-267F-4330-B128-79F959B01231}"/>
              </a:ext>
            </a:extLst>
          </p:cNvPr>
          <p:cNvSpPr txBox="1"/>
          <p:nvPr/>
        </p:nvSpPr>
        <p:spPr>
          <a:xfrm>
            <a:off x="6019602" y="470099"/>
            <a:ext cx="811996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ZHEJIANG HUAJING RECTIFIER CO.,LTD</a:t>
            </a:r>
            <a:endParaRPr lang="en-US" sz="2400" b="0" spc="-5" dirty="0">
              <a:solidFill>
                <a:srgbClr val="FFFFFF"/>
              </a:solidFill>
              <a:latin typeface="Montserrat Light"/>
              <a:cs typeface="Montserrat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EBFD20-7587-520B-01FD-B59B9C69412F}"/>
              </a:ext>
            </a:extLst>
          </p:cNvPr>
          <p:cNvSpPr txBox="1"/>
          <p:nvPr/>
        </p:nvSpPr>
        <p:spPr>
          <a:xfrm>
            <a:off x="8179842" y="1477152"/>
            <a:ext cx="133318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IGBT </a:t>
            </a:r>
            <a:r>
              <a:rPr lang="ru-RU" sz="4800" dirty="0"/>
              <a:t>модули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A74B6B-4B8B-3600-5648-6591C1F39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37" y="2611675"/>
            <a:ext cx="1905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8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29778"/>
            <a:ext cx="20104100" cy="579120"/>
          </a:xfrm>
          <a:custGeom>
            <a:avLst/>
            <a:gdLst/>
            <a:ahLst/>
            <a:cxnLst/>
            <a:rect l="l" t="t" r="r" b="b"/>
            <a:pathLst>
              <a:path w="20104100" h="579120">
                <a:moveTo>
                  <a:pt x="0" y="578778"/>
                </a:moveTo>
                <a:lnTo>
                  <a:pt x="20104099" y="578778"/>
                </a:lnTo>
                <a:lnTo>
                  <a:pt x="20104099" y="0"/>
                </a:lnTo>
                <a:lnTo>
                  <a:pt x="0" y="0"/>
                </a:lnTo>
                <a:lnTo>
                  <a:pt x="0" y="57877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3766" y="670272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2368" y="670272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4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2539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5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1144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3304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62541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1143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3304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3397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1986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4518" y="670272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63766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2357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03397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1986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22933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2831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5309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2835" y="5318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2831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3677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2467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4933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2467" y="670272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3681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469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3310" y="670276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41163" y="391035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82" y="0"/>
                </a:moveTo>
                <a:lnTo>
                  <a:pt x="0" y="0"/>
                </a:lnTo>
                <a:lnTo>
                  <a:pt x="0" y="263321"/>
                </a:lnTo>
                <a:lnTo>
                  <a:pt x="260882" y="263321"/>
                </a:lnTo>
                <a:lnTo>
                  <a:pt x="260882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9765" y="391035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39938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8539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60700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39942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98536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60700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0784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39378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61915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41163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99765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80784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39378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00319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80227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02708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80227" y="670283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67"/>
                </a:lnTo>
                <a:lnTo>
                  <a:pt x="140843" y="12246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80228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21074" y="670282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09853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32331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09854" y="5318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11088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9856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50712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6019602" y="470099"/>
            <a:ext cx="811996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ZHEJIANG HUAJING RECTIFIER CO.,LTD</a:t>
            </a:r>
            <a:endParaRPr lang="ru-RU" sz="2400" dirty="0">
              <a:latin typeface="Montserrat Light"/>
              <a:cs typeface="Montserrat Ligh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82944" y="2734221"/>
            <a:ext cx="12589240" cy="7662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r>
              <a:rPr lang="ru-RU" sz="2900" spc="5" dirty="0">
                <a:solidFill>
                  <a:srgbClr val="231F20"/>
                </a:solidFill>
                <a:latin typeface="Montserrat"/>
                <a:cs typeface="Montserrat"/>
              </a:rPr>
              <a:t>С момента своего основания компания Huajing, как один из профессиональных производителей силовых полупроводниковых приборов и выпрямительного оборудования в Китае, стремится предоставлять высококачественную силовую полупроводниковую продукцию заказчикам по всему миру, придерживаясь принципа качества продукции в качестве основы, рыночного спроса в качестве ориентира и создавая ценность для клиентов в качестве нашей компании. ответственность.</a:t>
            </a:r>
            <a:endParaRPr lang="en-US" sz="2900" spc="5" dirty="0">
              <a:solidFill>
                <a:srgbClr val="231F20"/>
              </a:solidFill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r>
              <a:rPr lang="ru-RU" sz="2900" spc="5" dirty="0">
                <a:solidFill>
                  <a:srgbClr val="231F20"/>
                </a:solidFill>
                <a:latin typeface="Montserrat"/>
                <a:cs typeface="Montserrat"/>
              </a:rPr>
              <a:t>Компания постоянно увеличивала инвестиции в оборудование, внедряла передовое производственное и инспекционное оборудование и интегрировала современные технологии во весь процесс производства и управления в компании, прилагая все усилия для повышения основных конкурентных преимуществ предприятия в области маркетинга, дизайна, производства, управления, предпродажного и послепродажного обслуживания. сервис в целом.</a:t>
            </a: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60E6657-72FA-4213-8FF0-9C2856260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6681AEF2-81EC-710D-DDBC-AF37E3B1D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882" y="1766202"/>
            <a:ext cx="3429000" cy="88582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F5B0BE1-3B2B-FF75-D42A-273D8C5FC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896" y="2734221"/>
            <a:ext cx="6147590" cy="368855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B82E4084-FAF0-FEE8-DB17-F0E68B8442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5162" y="6430051"/>
            <a:ext cx="6147590" cy="36885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65EB745-DCC8-4EBD-AD24-D5BCCC240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sp>
        <p:nvSpPr>
          <p:cNvPr id="27" name="object 3">
            <a:extLst>
              <a:ext uri="{FF2B5EF4-FFF2-40B4-BE49-F238E27FC236}">
                <a16:creationId xmlns:a16="http://schemas.microsoft.com/office/drawing/2014/main" id="{DCC20A5E-BB94-4201-B18A-49C77FCADB14}"/>
              </a:ext>
            </a:extLst>
          </p:cNvPr>
          <p:cNvSpPr/>
          <p:nvPr/>
        </p:nvSpPr>
        <p:spPr>
          <a:xfrm>
            <a:off x="1457316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4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8256CD34-4C06-40F9-A84E-E1AE6D16F30C}"/>
              </a:ext>
            </a:extLst>
          </p:cNvPr>
          <p:cNvSpPr/>
          <p:nvPr/>
        </p:nvSpPr>
        <p:spPr>
          <a:xfrm>
            <a:off x="619991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5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5A01F118-E7F8-4C04-9CF2-D0EA81C3CEFD}"/>
              </a:ext>
            </a:extLst>
          </p:cNvPr>
          <p:cNvSpPr/>
          <p:nvPr/>
        </p:nvSpPr>
        <p:spPr>
          <a:xfrm>
            <a:off x="1456096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6">
            <a:extLst>
              <a:ext uri="{FF2B5EF4-FFF2-40B4-BE49-F238E27FC236}">
                <a16:creationId xmlns:a16="http://schemas.microsoft.com/office/drawing/2014/main" id="{E69AE8BF-DE55-4840-BFD2-E2DEB76D35B7}"/>
              </a:ext>
            </a:extLst>
          </p:cNvPr>
          <p:cNvSpPr/>
          <p:nvPr/>
        </p:nvSpPr>
        <p:spPr>
          <a:xfrm>
            <a:off x="618770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7">
            <a:extLst>
              <a:ext uri="{FF2B5EF4-FFF2-40B4-BE49-F238E27FC236}">
                <a16:creationId xmlns:a16="http://schemas.microsoft.com/office/drawing/2014/main" id="{57884FA2-EA0C-4895-993C-B54D39A69774}"/>
              </a:ext>
            </a:extLst>
          </p:cNvPr>
          <p:cNvSpPr/>
          <p:nvPr/>
        </p:nvSpPr>
        <p:spPr>
          <a:xfrm>
            <a:off x="1178204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8">
            <a:extLst>
              <a:ext uri="{FF2B5EF4-FFF2-40B4-BE49-F238E27FC236}">
                <a16:creationId xmlns:a16="http://schemas.microsoft.com/office/drawing/2014/main" id="{D04262ED-BD9D-4D39-8949-DB0D69187C28}"/>
              </a:ext>
            </a:extLst>
          </p:cNvPr>
          <p:cNvSpPr/>
          <p:nvPr/>
        </p:nvSpPr>
        <p:spPr>
          <a:xfrm>
            <a:off x="1456091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9">
            <a:extLst>
              <a:ext uri="{FF2B5EF4-FFF2-40B4-BE49-F238E27FC236}">
                <a16:creationId xmlns:a16="http://schemas.microsoft.com/office/drawing/2014/main" id="{5E7F6C84-B98E-477B-B813-9B9482525EF7}"/>
              </a:ext>
            </a:extLst>
          </p:cNvPr>
          <p:cNvSpPr/>
          <p:nvPr/>
        </p:nvSpPr>
        <p:spPr>
          <a:xfrm>
            <a:off x="618766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0">
            <a:extLst>
              <a:ext uri="{FF2B5EF4-FFF2-40B4-BE49-F238E27FC236}">
                <a16:creationId xmlns:a16="http://schemas.microsoft.com/office/drawing/2014/main" id="{8574AE60-C579-47C0-9C69-E48E1488CB7D}"/>
              </a:ext>
            </a:extLst>
          </p:cNvPr>
          <p:cNvSpPr/>
          <p:nvPr/>
        </p:nvSpPr>
        <p:spPr>
          <a:xfrm>
            <a:off x="1178204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1">
            <a:extLst>
              <a:ext uri="{FF2B5EF4-FFF2-40B4-BE49-F238E27FC236}">
                <a16:creationId xmlns:a16="http://schemas.microsoft.com/office/drawing/2014/main" id="{604A09FD-3084-4BB1-ACAA-B91ECC6F68DF}"/>
              </a:ext>
            </a:extLst>
          </p:cNvPr>
          <p:cNvSpPr/>
          <p:nvPr/>
        </p:nvSpPr>
        <p:spPr>
          <a:xfrm>
            <a:off x="1596263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2">
            <a:extLst>
              <a:ext uri="{FF2B5EF4-FFF2-40B4-BE49-F238E27FC236}">
                <a16:creationId xmlns:a16="http://schemas.microsoft.com/office/drawing/2014/main" id="{F44A228A-4578-4E25-8401-5096BCEE9457}"/>
              </a:ext>
            </a:extLst>
          </p:cNvPr>
          <p:cNvSpPr/>
          <p:nvPr/>
        </p:nvSpPr>
        <p:spPr>
          <a:xfrm>
            <a:off x="758932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3">
            <a:extLst>
              <a:ext uri="{FF2B5EF4-FFF2-40B4-BE49-F238E27FC236}">
                <a16:creationId xmlns:a16="http://schemas.microsoft.com/office/drawing/2014/main" id="{5B09EF41-D0F6-4E1A-9DDF-489A6F753589}"/>
              </a:ext>
            </a:extLst>
          </p:cNvPr>
          <p:cNvSpPr/>
          <p:nvPr/>
        </p:nvSpPr>
        <p:spPr>
          <a:xfrm>
            <a:off x="1179430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4">
            <a:extLst>
              <a:ext uri="{FF2B5EF4-FFF2-40B4-BE49-F238E27FC236}">
                <a16:creationId xmlns:a16="http://schemas.microsoft.com/office/drawing/2014/main" id="{05FB4EAD-B3F3-4F77-A761-E45D039FECD4}"/>
              </a:ext>
            </a:extLst>
          </p:cNvPr>
          <p:cNvSpPr/>
          <p:nvPr/>
        </p:nvSpPr>
        <p:spPr>
          <a:xfrm>
            <a:off x="1457316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5">
            <a:extLst>
              <a:ext uri="{FF2B5EF4-FFF2-40B4-BE49-F238E27FC236}">
                <a16:creationId xmlns:a16="http://schemas.microsoft.com/office/drawing/2014/main" id="{DBB4E1CD-F13A-4381-9FD6-11E9AA50496A}"/>
              </a:ext>
            </a:extLst>
          </p:cNvPr>
          <p:cNvSpPr/>
          <p:nvPr/>
        </p:nvSpPr>
        <p:spPr>
          <a:xfrm>
            <a:off x="61999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6">
            <a:extLst>
              <a:ext uri="{FF2B5EF4-FFF2-40B4-BE49-F238E27FC236}">
                <a16:creationId xmlns:a16="http://schemas.microsoft.com/office/drawing/2014/main" id="{E92680A0-D040-45BA-84A7-AC3D73D0CF07}"/>
              </a:ext>
            </a:extLst>
          </p:cNvPr>
          <p:cNvSpPr/>
          <p:nvPr/>
        </p:nvSpPr>
        <p:spPr>
          <a:xfrm>
            <a:off x="1596263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7">
            <a:extLst>
              <a:ext uri="{FF2B5EF4-FFF2-40B4-BE49-F238E27FC236}">
                <a16:creationId xmlns:a16="http://schemas.microsoft.com/office/drawing/2014/main" id="{01D5C4B6-1C19-438C-A193-8E5F991C4C22}"/>
              </a:ext>
            </a:extLst>
          </p:cNvPr>
          <p:cNvSpPr/>
          <p:nvPr/>
        </p:nvSpPr>
        <p:spPr>
          <a:xfrm>
            <a:off x="758932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8">
            <a:extLst>
              <a:ext uri="{FF2B5EF4-FFF2-40B4-BE49-F238E27FC236}">
                <a16:creationId xmlns:a16="http://schemas.microsoft.com/office/drawing/2014/main" id="{F0F09C4E-86FF-4B0A-BA9D-9037F7257DC0}"/>
              </a:ext>
            </a:extLst>
          </p:cNvPr>
          <p:cNvSpPr/>
          <p:nvPr/>
        </p:nvSpPr>
        <p:spPr>
          <a:xfrm>
            <a:off x="1317153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9">
            <a:extLst>
              <a:ext uri="{FF2B5EF4-FFF2-40B4-BE49-F238E27FC236}">
                <a16:creationId xmlns:a16="http://schemas.microsoft.com/office/drawing/2014/main" id="{503EB194-17FD-4F68-B273-7B4D3798A738}"/>
              </a:ext>
            </a:extLst>
          </p:cNvPr>
          <p:cNvSpPr/>
          <p:nvPr/>
        </p:nvSpPr>
        <p:spPr>
          <a:xfrm>
            <a:off x="89910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0">
            <a:extLst>
              <a:ext uri="{FF2B5EF4-FFF2-40B4-BE49-F238E27FC236}">
                <a16:creationId xmlns:a16="http://schemas.microsoft.com/office/drawing/2014/main" id="{54C90C09-91ED-4D75-8CDE-B3ACEE1DDB53}"/>
              </a:ext>
            </a:extLst>
          </p:cNvPr>
          <p:cNvSpPr/>
          <p:nvPr/>
        </p:nvSpPr>
        <p:spPr>
          <a:xfrm>
            <a:off x="102098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1">
            <a:extLst>
              <a:ext uri="{FF2B5EF4-FFF2-40B4-BE49-F238E27FC236}">
                <a16:creationId xmlns:a16="http://schemas.microsoft.com/office/drawing/2014/main" id="{12DEE0C9-3FCB-485B-A858-A00CA50FB11F}"/>
              </a:ext>
            </a:extLst>
          </p:cNvPr>
          <p:cNvSpPr/>
          <p:nvPr/>
        </p:nvSpPr>
        <p:spPr>
          <a:xfrm>
            <a:off x="899100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2">
            <a:extLst>
              <a:ext uri="{FF2B5EF4-FFF2-40B4-BE49-F238E27FC236}">
                <a16:creationId xmlns:a16="http://schemas.microsoft.com/office/drawing/2014/main" id="{F57DD903-4BC9-4032-B0AC-F94FDC0BE18D}"/>
              </a:ext>
            </a:extLst>
          </p:cNvPr>
          <p:cNvSpPr/>
          <p:nvPr/>
        </p:nvSpPr>
        <p:spPr>
          <a:xfrm>
            <a:off x="899098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3">
            <a:extLst>
              <a:ext uri="{FF2B5EF4-FFF2-40B4-BE49-F238E27FC236}">
                <a16:creationId xmlns:a16="http://schemas.microsoft.com/office/drawing/2014/main" id="{16CF5E6C-9B23-4EE6-BB8D-98F32C27E322}"/>
              </a:ext>
            </a:extLst>
          </p:cNvPr>
          <p:cNvSpPr/>
          <p:nvPr/>
        </p:nvSpPr>
        <p:spPr>
          <a:xfrm>
            <a:off x="1039263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4">
            <a:extLst>
              <a:ext uri="{FF2B5EF4-FFF2-40B4-BE49-F238E27FC236}">
                <a16:creationId xmlns:a16="http://schemas.microsoft.com/office/drawing/2014/main" id="{CC41159E-B799-4878-A33E-0645FC7EEC73}"/>
              </a:ext>
            </a:extLst>
          </p:cNvPr>
          <p:cNvSpPr/>
          <p:nvPr/>
        </p:nvSpPr>
        <p:spPr>
          <a:xfrm>
            <a:off x="132467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5">
            <a:extLst>
              <a:ext uri="{FF2B5EF4-FFF2-40B4-BE49-F238E27FC236}">
                <a16:creationId xmlns:a16="http://schemas.microsoft.com/office/drawing/2014/main" id="{55C1DA37-47C3-4FF4-BE93-2E259E57BCA5}"/>
              </a:ext>
            </a:extLst>
          </p:cNvPr>
          <p:cNvSpPr/>
          <p:nvPr/>
        </p:nvSpPr>
        <p:spPr>
          <a:xfrm>
            <a:off x="254347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307478FE-4DCC-4B2A-9273-3C45DF809915}"/>
              </a:ext>
            </a:extLst>
          </p:cNvPr>
          <p:cNvSpPr/>
          <p:nvPr/>
        </p:nvSpPr>
        <p:spPr>
          <a:xfrm>
            <a:off x="132467" y="661634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7">
            <a:extLst>
              <a:ext uri="{FF2B5EF4-FFF2-40B4-BE49-F238E27FC236}">
                <a16:creationId xmlns:a16="http://schemas.microsoft.com/office/drawing/2014/main" id="{64EB4EFE-D31A-4737-B630-DD4145B54E6D}"/>
              </a:ext>
            </a:extLst>
          </p:cNvPr>
          <p:cNvSpPr/>
          <p:nvPr/>
        </p:nvSpPr>
        <p:spPr>
          <a:xfrm>
            <a:off x="13368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8">
            <a:extLst>
              <a:ext uri="{FF2B5EF4-FFF2-40B4-BE49-F238E27FC236}">
                <a16:creationId xmlns:a16="http://schemas.microsoft.com/office/drawing/2014/main" id="{6A105006-D733-4E2F-8905-AD7963A1D3AD}"/>
              </a:ext>
            </a:extLst>
          </p:cNvPr>
          <p:cNvSpPr/>
          <p:nvPr/>
        </p:nvSpPr>
        <p:spPr>
          <a:xfrm>
            <a:off x="132464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9">
            <a:extLst>
              <a:ext uri="{FF2B5EF4-FFF2-40B4-BE49-F238E27FC236}">
                <a16:creationId xmlns:a16="http://schemas.microsoft.com/office/drawing/2014/main" id="{A2048E8C-00F2-43B0-A667-180DDAF24FAF}"/>
              </a:ext>
            </a:extLst>
          </p:cNvPr>
          <p:cNvSpPr/>
          <p:nvPr/>
        </p:nvSpPr>
        <p:spPr>
          <a:xfrm>
            <a:off x="272629" y="66163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4" name="object 30">
            <a:extLst>
              <a:ext uri="{FF2B5EF4-FFF2-40B4-BE49-F238E27FC236}">
                <a16:creationId xmlns:a16="http://schemas.microsoft.com/office/drawing/2014/main" id="{B9687E0D-E5EB-4CC4-BB7F-C243C7E62EB2}"/>
              </a:ext>
            </a:extLst>
          </p:cNvPr>
          <p:cNvGraphicFramePr>
            <a:graphicFrameLocks noGrp="1"/>
          </p:cNvGraphicFramePr>
          <p:nvPr/>
        </p:nvGraphicFramePr>
        <p:xfrm>
          <a:off x="2897082" y="105242"/>
          <a:ext cx="1097279" cy="1096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1881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0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3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8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5" name="object 31">
            <a:extLst>
              <a:ext uri="{FF2B5EF4-FFF2-40B4-BE49-F238E27FC236}">
                <a16:creationId xmlns:a16="http://schemas.microsoft.com/office/drawing/2014/main" id="{48B3D25F-DCFA-4723-AA1F-408839766DE7}"/>
              </a:ext>
            </a:extLst>
          </p:cNvPr>
          <p:cNvSpPr/>
          <p:nvPr/>
        </p:nvSpPr>
        <p:spPr>
          <a:xfrm>
            <a:off x="240986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2">
            <a:extLst>
              <a:ext uri="{FF2B5EF4-FFF2-40B4-BE49-F238E27FC236}">
                <a16:creationId xmlns:a16="http://schemas.microsoft.com/office/drawing/2014/main" id="{15FDC032-82A7-456E-8D62-C50C702A0E06}"/>
              </a:ext>
            </a:extLst>
          </p:cNvPr>
          <p:cNvSpPr/>
          <p:nvPr/>
        </p:nvSpPr>
        <p:spPr>
          <a:xfrm>
            <a:off x="253174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3">
            <a:extLst>
              <a:ext uri="{FF2B5EF4-FFF2-40B4-BE49-F238E27FC236}">
                <a16:creationId xmlns:a16="http://schemas.microsoft.com/office/drawing/2014/main" id="{AC3C083D-91D7-4BAA-9B37-03BF360B36E9}"/>
              </a:ext>
            </a:extLst>
          </p:cNvPr>
          <p:cNvSpPr/>
          <p:nvPr/>
        </p:nvSpPr>
        <p:spPr>
          <a:xfrm>
            <a:off x="2409861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34">
            <a:extLst>
              <a:ext uri="{FF2B5EF4-FFF2-40B4-BE49-F238E27FC236}">
                <a16:creationId xmlns:a16="http://schemas.microsoft.com/office/drawing/2014/main" id="{E00F2B96-A020-4D15-A41D-7C2168A49121}"/>
              </a:ext>
            </a:extLst>
          </p:cNvPr>
          <p:cNvSpPr/>
          <p:nvPr/>
        </p:nvSpPr>
        <p:spPr>
          <a:xfrm>
            <a:off x="2411078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5">
            <a:extLst>
              <a:ext uri="{FF2B5EF4-FFF2-40B4-BE49-F238E27FC236}">
                <a16:creationId xmlns:a16="http://schemas.microsoft.com/office/drawing/2014/main" id="{9815A23A-0DCB-4732-8C77-909A64C1FF98}"/>
              </a:ext>
            </a:extLst>
          </p:cNvPr>
          <p:cNvSpPr/>
          <p:nvPr/>
        </p:nvSpPr>
        <p:spPr>
          <a:xfrm>
            <a:off x="2409859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6">
            <a:extLst>
              <a:ext uri="{FF2B5EF4-FFF2-40B4-BE49-F238E27FC236}">
                <a16:creationId xmlns:a16="http://schemas.microsoft.com/office/drawing/2014/main" id="{D626E6C2-08CB-4276-BF3D-1F7921391A76}"/>
              </a:ext>
            </a:extLst>
          </p:cNvPr>
          <p:cNvSpPr/>
          <p:nvPr/>
        </p:nvSpPr>
        <p:spPr>
          <a:xfrm>
            <a:off x="2550024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58">
            <a:extLst>
              <a:ext uri="{FF2B5EF4-FFF2-40B4-BE49-F238E27FC236}">
                <a16:creationId xmlns:a16="http://schemas.microsoft.com/office/drawing/2014/main" id="{6FBD6193-267F-4330-B128-79F959B01231}"/>
              </a:ext>
            </a:extLst>
          </p:cNvPr>
          <p:cNvSpPr txBox="1"/>
          <p:nvPr/>
        </p:nvSpPr>
        <p:spPr>
          <a:xfrm>
            <a:off x="6019602" y="470099"/>
            <a:ext cx="811996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ZHEJIANG HUAJING RECTIFIER CO.,LTD</a:t>
            </a:r>
            <a:endParaRPr lang="en-US" sz="2400" b="0" spc="-5" dirty="0">
              <a:solidFill>
                <a:srgbClr val="FFFFFF"/>
              </a:solidFill>
              <a:latin typeface="Montserrat Light"/>
              <a:cs typeface="Montserrat Ligh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9443F8-E6F6-6F37-BAF4-CFE3A01E1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94" y="1699249"/>
            <a:ext cx="19267115" cy="2728317"/>
          </a:xfrm>
          <a:prstGeom prst="rect">
            <a:avLst/>
          </a:prstGeom>
        </p:spPr>
      </p:pic>
      <p:sp>
        <p:nvSpPr>
          <p:cNvPr id="6" name="object 59">
            <a:extLst>
              <a:ext uri="{FF2B5EF4-FFF2-40B4-BE49-F238E27FC236}">
                <a16:creationId xmlns:a16="http://schemas.microsoft.com/office/drawing/2014/main" id="{F24AE6F2-F974-94D5-FD6E-A1CAECFEF1DB}"/>
              </a:ext>
            </a:extLst>
          </p:cNvPr>
          <p:cNvSpPr txBox="1"/>
          <p:nvPr/>
        </p:nvSpPr>
        <p:spPr>
          <a:xfrm>
            <a:off x="289748" y="5154510"/>
            <a:ext cx="12589240" cy="50520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106045" algn="l"/>
              </a:tabLst>
            </a:pPr>
            <a:r>
              <a:rPr lang="ru-RU" sz="2900" spc="5" dirty="0">
                <a:solidFill>
                  <a:srgbClr val="231F20"/>
                </a:solidFill>
                <a:latin typeface="Montserrat"/>
                <a:cs typeface="Montserrat"/>
              </a:rPr>
              <a:t>Тиристоры капсульного типа</a:t>
            </a:r>
          </a:p>
          <a:p>
            <a:pPr marL="469900" indent="-457200">
              <a:lnSpc>
                <a:spcPct val="100000"/>
              </a:lnSpc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106045" algn="l"/>
              </a:tabLst>
            </a:pPr>
            <a:r>
              <a:rPr lang="ru-RU" sz="2900" spc="5" dirty="0">
                <a:solidFill>
                  <a:srgbClr val="231F20"/>
                </a:solidFill>
                <a:latin typeface="Montserrat"/>
                <a:cs typeface="Montserrat"/>
              </a:rPr>
              <a:t>Тиристоры стержневого типа </a:t>
            </a:r>
          </a:p>
          <a:p>
            <a:pPr marL="469900" indent="-457200">
              <a:lnSpc>
                <a:spcPct val="100000"/>
              </a:lnSpc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106045" algn="l"/>
              </a:tabLst>
            </a:pPr>
            <a:r>
              <a:rPr lang="ru-RU" sz="2900" spc="5" dirty="0">
                <a:solidFill>
                  <a:srgbClr val="231F20"/>
                </a:solidFill>
                <a:latin typeface="Montserrat"/>
                <a:cs typeface="Montserrat"/>
              </a:rPr>
              <a:t>Модули питания</a:t>
            </a:r>
            <a:r>
              <a:rPr lang="en-US" sz="2900" spc="5" dirty="0">
                <a:solidFill>
                  <a:srgbClr val="231F20"/>
                </a:solidFill>
                <a:latin typeface="Montserrat"/>
                <a:cs typeface="Montserrat"/>
              </a:rPr>
              <a:t>/</a:t>
            </a:r>
            <a:r>
              <a:rPr lang="ru-RU" sz="2900" spc="5" dirty="0">
                <a:solidFill>
                  <a:srgbClr val="231F20"/>
                </a:solidFill>
                <a:latin typeface="Montserrat"/>
                <a:cs typeface="Montserrat"/>
              </a:rPr>
              <a:t>мостовой выпрямитель </a:t>
            </a:r>
          </a:p>
          <a:p>
            <a:pPr marL="469900" indent="-457200">
              <a:lnSpc>
                <a:spcPct val="100000"/>
              </a:lnSpc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106045" algn="l"/>
              </a:tabLst>
            </a:pPr>
            <a:r>
              <a:rPr lang="ru-RU" sz="2900" spc="5" dirty="0">
                <a:solidFill>
                  <a:srgbClr val="231F20"/>
                </a:solidFill>
                <a:latin typeface="Montserrat"/>
                <a:cs typeface="Montserrat"/>
              </a:rPr>
              <a:t>Фотоэлектрический диодный модуль </a:t>
            </a:r>
          </a:p>
          <a:p>
            <a:pPr marL="469900" indent="-457200">
              <a:lnSpc>
                <a:spcPct val="100000"/>
              </a:lnSpc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106045" algn="l"/>
              </a:tabLst>
            </a:pPr>
            <a:r>
              <a:rPr lang="en-US" sz="2900" spc="5" dirty="0">
                <a:solidFill>
                  <a:srgbClr val="231F20"/>
                </a:solidFill>
                <a:latin typeface="Montserrat"/>
                <a:cs typeface="Montserrat"/>
              </a:rPr>
              <a:t>IGBT-</a:t>
            </a:r>
            <a:r>
              <a:rPr lang="ru-RU" sz="2900" spc="5" dirty="0">
                <a:solidFill>
                  <a:srgbClr val="231F20"/>
                </a:solidFill>
                <a:latin typeface="Montserrat"/>
                <a:cs typeface="Montserrat"/>
              </a:rPr>
              <a:t>модуль </a:t>
            </a:r>
          </a:p>
          <a:p>
            <a:pPr marL="469900" indent="-457200">
              <a:lnSpc>
                <a:spcPct val="100000"/>
              </a:lnSpc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106045" algn="l"/>
              </a:tabLst>
            </a:pPr>
            <a:r>
              <a:rPr lang="ru-RU" sz="2900" spc="5" dirty="0">
                <a:solidFill>
                  <a:srgbClr val="231F20"/>
                </a:solidFill>
                <a:latin typeface="Montserrat"/>
                <a:cs typeface="Montserrat"/>
              </a:rPr>
              <a:t>Твердотельное реле</a:t>
            </a:r>
          </a:p>
          <a:p>
            <a:pPr marL="469900" indent="-457200">
              <a:lnSpc>
                <a:spcPct val="100000"/>
              </a:lnSpc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106045" algn="l"/>
              </a:tabLst>
            </a:pPr>
            <a:r>
              <a:rPr lang="ru-RU" sz="2900" spc="5" dirty="0">
                <a:solidFill>
                  <a:srgbClr val="231F20"/>
                </a:solidFill>
                <a:latin typeface="Montserrat"/>
                <a:cs typeface="Montserrat"/>
              </a:rPr>
              <a:t>Интеллектуальный модуль </a:t>
            </a:r>
          </a:p>
          <a:p>
            <a:pPr marL="469900" indent="-457200">
              <a:lnSpc>
                <a:spcPct val="100000"/>
              </a:lnSpc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106045" algn="l"/>
              </a:tabLst>
            </a:pPr>
            <a:r>
              <a:rPr lang="ru-RU" sz="2900" spc="5" dirty="0">
                <a:solidFill>
                  <a:srgbClr val="231F20"/>
                </a:solidFill>
                <a:latin typeface="Montserrat"/>
                <a:cs typeface="Montserrat"/>
              </a:rPr>
              <a:t>Устройства для сварочного аппарата </a:t>
            </a:r>
          </a:p>
          <a:p>
            <a:pPr marL="469900" indent="-457200">
              <a:lnSpc>
                <a:spcPct val="100000"/>
              </a:lnSpc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106045" algn="l"/>
              </a:tabLst>
            </a:pPr>
            <a:r>
              <a:rPr lang="ru-RU" sz="2900" spc="5" dirty="0">
                <a:solidFill>
                  <a:srgbClr val="231F20"/>
                </a:solidFill>
                <a:latin typeface="Montserrat"/>
                <a:cs typeface="Montserrat"/>
              </a:rPr>
              <a:t>Радиаторы </a:t>
            </a:r>
          </a:p>
          <a:p>
            <a:pPr marL="469900" indent="-457200">
              <a:lnSpc>
                <a:spcPct val="100000"/>
              </a:lnSpc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106045" algn="l"/>
              </a:tabLst>
            </a:pPr>
            <a:r>
              <a:rPr lang="ru-RU" sz="2900" spc="5" dirty="0">
                <a:solidFill>
                  <a:srgbClr val="231F20"/>
                </a:solidFill>
                <a:latin typeface="Montserrat"/>
                <a:cs typeface="Montserrat"/>
              </a:rPr>
              <a:t>Устройства на основе кремния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69FB89-1903-A132-7AC2-B969AE933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098" y="4634409"/>
            <a:ext cx="10648950" cy="55721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57316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4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9991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5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6096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8770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8204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56091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8766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8204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96263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8932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9430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7316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999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96263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8932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17153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910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098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9100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9098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9263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2467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4347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2467" y="661634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368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2464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2629" y="66163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2897082" y="105242"/>
          <a:ext cx="1097279" cy="1096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1881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0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3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8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240986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3174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09861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11078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09859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50024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0729778"/>
            <a:ext cx="20104100" cy="579120"/>
          </a:xfrm>
          <a:custGeom>
            <a:avLst/>
            <a:gdLst/>
            <a:ahLst/>
            <a:cxnLst/>
            <a:rect l="l" t="t" r="r" b="b"/>
            <a:pathLst>
              <a:path w="20104100" h="579120">
                <a:moveTo>
                  <a:pt x="0" y="578778"/>
                </a:moveTo>
                <a:lnTo>
                  <a:pt x="20104099" y="578778"/>
                </a:lnTo>
                <a:lnTo>
                  <a:pt x="20104099" y="0"/>
                </a:lnTo>
                <a:lnTo>
                  <a:pt x="0" y="0"/>
                </a:lnTo>
                <a:lnTo>
                  <a:pt x="0" y="57877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703326"/>
            <a:ext cx="20104100" cy="8854440"/>
          </a:xfrm>
          <a:custGeom>
            <a:avLst/>
            <a:gdLst/>
            <a:ahLst/>
            <a:cxnLst/>
            <a:rect l="l" t="t" r="r" b="b"/>
            <a:pathLst>
              <a:path w="10052050" h="8854440">
                <a:moveTo>
                  <a:pt x="0" y="8853918"/>
                </a:moveTo>
                <a:lnTo>
                  <a:pt x="10052049" y="8853918"/>
                </a:lnTo>
                <a:lnTo>
                  <a:pt x="10052049" y="0"/>
                </a:lnTo>
                <a:lnTo>
                  <a:pt x="0" y="0"/>
                </a:lnTo>
                <a:lnTo>
                  <a:pt x="0" y="885391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39" name="object 39"/>
          <p:cNvSpPr txBox="1"/>
          <p:nvPr/>
        </p:nvSpPr>
        <p:spPr>
          <a:xfrm>
            <a:off x="960058" y="2474210"/>
            <a:ext cx="8612977" cy="7449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14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4400" spc="10" dirty="0">
                <a:solidFill>
                  <a:srgbClr val="FFFFFF"/>
                </a:solidFill>
                <a:latin typeface="Montserrat"/>
                <a:cs typeface="Montserrat"/>
              </a:rPr>
              <a:t>Расширенная номенклатура </a:t>
            </a:r>
          </a:p>
          <a:p>
            <a:pPr marL="355600" marR="5080" indent="-342900">
              <a:lnSpc>
                <a:spcPct val="1014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4400" spc="10" dirty="0">
                <a:solidFill>
                  <a:srgbClr val="FFFFFF"/>
                </a:solidFill>
                <a:latin typeface="Montserrat"/>
                <a:cs typeface="Montserrat"/>
              </a:rPr>
              <a:t>Собственное производство</a:t>
            </a:r>
          </a:p>
          <a:p>
            <a:pPr marL="355600" marR="5080" indent="-342900">
              <a:lnSpc>
                <a:spcPct val="1014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4400" spc="10" dirty="0">
                <a:solidFill>
                  <a:srgbClr val="FFFFFF"/>
                </a:solidFill>
                <a:latin typeface="Montserrat"/>
                <a:cs typeface="Montserrat"/>
              </a:rPr>
              <a:t>Высокое качество </a:t>
            </a:r>
            <a:endParaRPr lang="en-US" sz="4400" spc="1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355600" marR="5080" indent="-342900">
              <a:lnSpc>
                <a:spcPct val="1014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4400" spc="10" dirty="0">
                <a:solidFill>
                  <a:srgbClr val="FFFFFF"/>
                </a:solidFill>
                <a:latin typeface="Montserrat"/>
                <a:cs typeface="Montserrat"/>
              </a:rPr>
              <a:t>Документация на английском языке </a:t>
            </a:r>
          </a:p>
          <a:p>
            <a:pPr marL="355600" marR="5080" indent="-342900">
              <a:lnSpc>
                <a:spcPct val="1014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4400" spc="10" dirty="0">
                <a:solidFill>
                  <a:srgbClr val="FFFFFF"/>
                </a:solidFill>
                <a:latin typeface="Montserrat"/>
                <a:cs typeface="Montserrat"/>
              </a:rPr>
              <a:t>Эффективная замена знаменитых брендов: </a:t>
            </a:r>
            <a:r>
              <a:rPr lang="en-US" sz="4400" spc="10" dirty="0">
                <a:solidFill>
                  <a:srgbClr val="FFFFFF"/>
                </a:solidFill>
                <a:latin typeface="Montserrat"/>
                <a:cs typeface="Montserrat"/>
              </a:rPr>
              <a:t>SEMIKRON, TechSem, IXYS, INF, RUICHI, Xiner </a:t>
            </a:r>
            <a:r>
              <a:rPr lang="ru-RU" sz="4400" spc="10" dirty="0">
                <a:solidFill>
                  <a:srgbClr val="FFFFFF"/>
                </a:solidFill>
                <a:latin typeface="Montserrat"/>
                <a:cs typeface="Montserrat"/>
              </a:rPr>
              <a:t>и других.</a:t>
            </a:r>
            <a:endParaRPr lang="en-US" sz="4400" spc="1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endParaRPr lang="en-US" sz="3600" spc="10" dirty="0">
              <a:solidFill>
                <a:srgbClr val="FFFFFF"/>
              </a:solidFill>
              <a:latin typeface="Montserrat"/>
              <a:cs typeface="Montserrat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3DBA587-E4BE-498D-AFD1-78163EEB0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sp>
        <p:nvSpPr>
          <p:cNvPr id="44" name="object 58">
            <a:extLst>
              <a:ext uri="{FF2B5EF4-FFF2-40B4-BE49-F238E27FC236}">
                <a16:creationId xmlns:a16="http://schemas.microsoft.com/office/drawing/2014/main" id="{324E3970-B1B8-4DB0-984B-F51EA4B92F7A}"/>
              </a:ext>
            </a:extLst>
          </p:cNvPr>
          <p:cNvSpPr txBox="1"/>
          <p:nvPr/>
        </p:nvSpPr>
        <p:spPr>
          <a:xfrm>
            <a:off x="6149532" y="510114"/>
            <a:ext cx="8119966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400" b="0" spc="-5" dirty="0">
                <a:solidFill>
                  <a:srgbClr val="FFFFFF"/>
                </a:solidFill>
                <a:latin typeface="Montserrat Light"/>
                <a:cs typeface="Montserrat Light"/>
              </a:rPr>
              <a:t>Основные преимущества и РКГ бренда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400" b="0" spc="-5" dirty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endParaRPr sz="2400" dirty="0">
              <a:latin typeface="Montserrat Light"/>
              <a:cs typeface="Montserrat Light"/>
            </a:endParaRPr>
          </a:p>
        </p:txBody>
      </p:sp>
      <p:sp>
        <p:nvSpPr>
          <p:cNvPr id="45" name="Объект 2">
            <a:extLst>
              <a:ext uri="{FF2B5EF4-FFF2-40B4-BE49-F238E27FC236}">
                <a16:creationId xmlns:a16="http://schemas.microsoft.com/office/drawing/2014/main" id="{8D5527A8-EDE5-2518-AFAC-4978746FABA7}"/>
              </a:ext>
            </a:extLst>
          </p:cNvPr>
          <p:cNvSpPr txBox="1">
            <a:spLocks/>
          </p:cNvSpPr>
          <p:nvPr/>
        </p:nvSpPr>
        <p:spPr>
          <a:xfrm>
            <a:off x="10196661" y="2273149"/>
            <a:ext cx="9593778" cy="5397750"/>
          </a:xfrm>
          <a:prstGeom prst="rect">
            <a:avLst/>
          </a:prstGeom>
        </p:spPr>
        <p:txBody>
          <a:bodyPr numCol="1">
            <a:normAutofit fontScale="92500" lnSpcReduction="20000"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3200" b="1" kern="0" dirty="0">
                <a:solidFill>
                  <a:schemeClr val="bg1"/>
                </a:solidFill>
                <a:latin typeface="Montserrat" panose="00000500000000000000" pitchFamily="2" charset="-52"/>
              </a:rPr>
              <a:t> Диоды и тиристоры</a:t>
            </a:r>
          </a:p>
          <a:p>
            <a:pPr marL="914400" lvl="1" indent="-457200">
              <a:buFontTx/>
              <a:buChar char="-"/>
            </a:pPr>
            <a:r>
              <a:rPr lang="ru-RU" sz="3200" kern="0" dirty="0">
                <a:solidFill>
                  <a:schemeClr val="bg1"/>
                </a:solidFill>
                <a:latin typeface="Montserrat" panose="00000500000000000000" pitchFamily="2" charset="-52"/>
              </a:rPr>
              <a:t>Тиристоры (</a:t>
            </a:r>
            <a:r>
              <a:rPr lang="en-US" sz="3200" kern="0" dirty="0">
                <a:solidFill>
                  <a:schemeClr val="bg1"/>
                </a:solidFill>
                <a:latin typeface="Montserrat" panose="00000500000000000000" pitchFamily="2" charset="-52"/>
              </a:rPr>
              <a:t>SCR, Triacs)/</a:t>
            </a:r>
            <a:r>
              <a:rPr lang="ru-RU" sz="3200" kern="0" dirty="0">
                <a:solidFill>
                  <a:schemeClr val="bg1"/>
                </a:solidFill>
                <a:latin typeface="Montserrat" panose="00000500000000000000" pitchFamily="2" charset="-52"/>
              </a:rPr>
              <a:t>Тиристорные модули</a:t>
            </a:r>
            <a:endParaRPr lang="en-US" sz="3200" kern="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marL="914400" lvl="1" indent="-457200">
              <a:buFontTx/>
              <a:buChar char="-"/>
            </a:pPr>
            <a:r>
              <a:rPr lang="ru-RU" sz="3200" kern="0" dirty="0">
                <a:solidFill>
                  <a:schemeClr val="bg1"/>
                </a:solidFill>
                <a:latin typeface="Montserrat" panose="00000500000000000000" pitchFamily="2" charset="-52"/>
              </a:rPr>
              <a:t>Диоды выпрямительные </a:t>
            </a:r>
          </a:p>
          <a:p>
            <a:pPr marL="914400" lvl="1" indent="-457200">
              <a:buFontTx/>
              <a:buChar char="-"/>
            </a:pPr>
            <a:r>
              <a:rPr lang="ru-RU" sz="3200" kern="0" dirty="0">
                <a:solidFill>
                  <a:schemeClr val="bg1"/>
                </a:solidFill>
                <a:latin typeface="Montserrat" panose="00000500000000000000" pitchFamily="2" charset="-52"/>
              </a:rPr>
              <a:t>Диодные модули</a:t>
            </a:r>
            <a:r>
              <a:rPr lang="en-US" sz="3200" kern="0" dirty="0">
                <a:solidFill>
                  <a:schemeClr val="bg1"/>
                </a:solidFill>
                <a:latin typeface="Montserrat" panose="00000500000000000000" pitchFamily="2" charset="-52"/>
              </a:rPr>
              <a:t>/</a:t>
            </a:r>
            <a:r>
              <a:rPr lang="ru-RU" sz="3200" kern="0" dirty="0">
                <a:solidFill>
                  <a:schemeClr val="bg1"/>
                </a:solidFill>
                <a:latin typeface="Montserrat" panose="00000500000000000000" pitchFamily="2" charset="-52"/>
              </a:rPr>
              <a:t>Мощные выпрямительные мосты</a:t>
            </a:r>
          </a:p>
          <a:p>
            <a:pPr marL="914400" lvl="1" indent="-457200">
              <a:buFontTx/>
              <a:buChar char="-"/>
            </a:pPr>
            <a:r>
              <a:rPr lang="ru-RU" sz="3200" kern="0" dirty="0">
                <a:solidFill>
                  <a:schemeClr val="bg1"/>
                </a:solidFill>
                <a:latin typeface="Montserrat" panose="00000500000000000000" pitchFamily="2" charset="-52"/>
              </a:rPr>
              <a:t>Тиристоры (</a:t>
            </a:r>
            <a:r>
              <a:rPr lang="en-US" sz="3200" kern="0" dirty="0">
                <a:solidFill>
                  <a:schemeClr val="bg1"/>
                </a:solidFill>
                <a:latin typeface="Montserrat" panose="00000500000000000000" pitchFamily="2" charset="-52"/>
              </a:rPr>
              <a:t>SCR, Triacs)/ </a:t>
            </a:r>
            <a:r>
              <a:rPr lang="ru-RU" sz="3200" kern="0" dirty="0">
                <a:solidFill>
                  <a:schemeClr val="bg1"/>
                </a:solidFill>
                <a:latin typeface="Montserrat" panose="00000500000000000000" pitchFamily="2" charset="-52"/>
              </a:rPr>
              <a:t>Тиристоры</a:t>
            </a:r>
            <a:endParaRPr lang="en-US" sz="3200" kern="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3200" b="1" kern="0" dirty="0">
                <a:solidFill>
                  <a:schemeClr val="bg1"/>
                </a:solidFill>
                <a:latin typeface="Montserrat" panose="00000500000000000000" pitchFamily="2" charset="-52"/>
              </a:rPr>
              <a:t>Транзисторы </a:t>
            </a:r>
          </a:p>
          <a:p>
            <a:pPr marL="914400" lvl="1" indent="-457200">
              <a:buFontTx/>
              <a:buChar char="-"/>
            </a:pPr>
            <a:r>
              <a:rPr lang="en-US" sz="3200" kern="0" dirty="0">
                <a:solidFill>
                  <a:schemeClr val="bg1"/>
                </a:solidFill>
                <a:latin typeface="Montserrat" panose="00000500000000000000" pitchFamily="2" charset="-52"/>
              </a:rPr>
              <a:t>IGBT </a:t>
            </a:r>
            <a:r>
              <a:rPr lang="ru-RU" sz="3200" kern="0" dirty="0">
                <a:solidFill>
                  <a:schemeClr val="bg1"/>
                </a:solidFill>
                <a:latin typeface="Montserrat" panose="00000500000000000000" pitchFamily="2" charset="-52"/>
              </a:rPr>
              <a:t>транзисторы</a:t>
            </a:r>
            <a:r>
              <a:rPr lang="en-US" sz="3200" kern="0" dirty="0">
                <a:solidFill>
                  <a:schemeClr val="bg1"/>
                </a:solidFill>
                <a:latin typeface="Montserrat" panose="00000500000000000000" pitchFamily="2" charset="-52"/>
              </a:rPr>
              <a:t>/</a:t>
            </a:r>
            <a:r>
              <a:rPr lang="ru-RU" sz="3200" kern="0" dirty="0">
                <a:solidFill>
                  <a:schemeClr val="bg1"/>
                </a:solidFill>
                <a:latin typeface="Montserrat" panose="00000500000000000000" pitchFamily="2" charset="-52"/>
              </a:rPr>
              <a:t>Силовые модули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3200" b="1" kern="0" dirty="0">
                <a:solidFill>
                  <a:schemeClr val="bg1"/>
                </a:solidFill>
                <a:latin typeface="Montserrat" panose="00000500000000000000" pitchFamily="2" charset="-52"/>
              </a:rPr>
              <a:t>Электромеханические компоненты</a:t>
            </a:r>
          </a:p>
          <a:p>
            <a:pPr marL="914400" lvl="1" indent="-457200">
              <a:buFontTx/>
              <a:buChar char="-"/>
            </a:pPr>
            <a:r>
              <a:rPr lang="ru-RU" sz="3200" kern="0" dirty="0">
                <a:solidFill>
                  <a:schemeClr val="bg1"/>
                </a:solidFill>
                <a:latin typeface="Montserrat" panose="00000500000000000000" pitchFamily="2" charset="-52"/>
              </a:rPr>
              <a:t>Теплоотводы</a:t>
            </a:r>
            <a:r>
              <a:rPr lang="en-US" sz="3200" kern="0" dirty="0">
                <a:solidFill>
                  <a:schemeClr val="bg1"/>
                </a:solidFill>
                <a:latin typeface="Montserrat" panose="00000500000000000000" pitchFamily="2" charset="-52"/>
              </a:rPr>
              <a:t>/</a:t>
            </a:r>
            <a:r>
              <a:rPr lang="ru-RU" sz="3200" kern="0" dirty="0">
                <a:solidFill>
                  <a:schemeClr val="bg1"/>
                </a:solidFill>
                <a:latin typeface="Montserrat" panose="00000500000000000000" pitchFamily="2" charset="-52"/>
              </a:rPr>
              <a:t>Радиаторы и охладители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3200" b="1" kern="0" dirty="0">
                <a:solidFill>
                  <a:schemeClr val="bg1"/>
                </a:solidFill>
                <a:latin typeface="Montserrat" panose="00000500000000000000" pitchFamily="2" charset="-52"/>
              </a:rPr>
              <a:t>Оптоэлектроника</a:t>
            </a:r>
            <a:r>
              <a:rPr lang="ru-RU" sz="3200" kern="0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</a:p>
          <a:p>
            <a:pPr lvl="1"/>
            <a:r>
              <a:rPr lang="ru-RU" sz="3200" kern="0" dirty="0">
                <a:solidFill>
                  <a:schemeClr val="bg1"/>
                </a:solidFill>
                <a:latin typeface="Montserrat" panose="00000500000000000000" pitchFamily="2" charset="-52"/>
              </a:rPr>
              <a:t>- </a:t>
            </a:r>
            <a:r>
              <a:rPr lang="en-US" sz="3200" kern="0" dirty="0">
                <a:solidFill>
                  <a:schemeClr val="bg1"/>
                </a:solidFill>
                <a:latin typeface="Montserrat" panose="00000500000000000000" pitchFamily="2" charset="-52"/>
              </a:rPr>
              <a:t>	</a:t>
            </a:r>
            <a:r>
              <a:rPr lang="ru-RU" sz="3200" kern="0" dirty="0">
                <a:solidFill>
                  <a:schemeClr val="bg1"/>
                </a:solidFill>
                <a:latin typeface="Montserrat" panose="00000500000000000000" pitchFamily="2" charset="-52"/>
              </a:rPr>
              <a:t>Твердотельные реле (</a:t>
            </a:r>
            <a:r>
              <a:rPr lang="en-US" sz="3200" kern="0" dirty="0">
                <a:solidFill>
                  <a:schemeClr val="bg1"/>
                </a:solidFill>
                <a:latin typeface="Montserrat" panose="00000500000000000000" pitchFamily="2" charset="-52"/>
              </a:rPr>
              <a:t>SSR)/</a:t>
            </a:r>
            <a:r>
              <a:rPr lang="ru-RU" sz="3200" kern="0" dirty="0">
                <a:solidFill>
                  <a:schemeClr val="bg1"/>
                </a:solidFill>
                <a:latin typeface="Montserrat" panose="00000500000000000000" pitchFamily="2" charset="-52"/>
              </a:rPr>
              <a:t> Реле </a:t>
            </a:r>
            <a:r>
              <a:rPr lang="en-US" sz="3200" kern="0" dirty="0">
                <a:solidFill>
                  <a:schemeClr val="bg1"/>
                </a:solidFill>
                <a:latin typeface="Montserrat" panose="00000500000000000000" pitchFamily="2" charset="-52"/>
              </a:rPr>
              <a:t>	</a:t>
            </a:r>
            <a:r>
              <a:rPr lang="ru-RU" sz="3200" kern="0" dirty="0">
                <a:solidFill>
                  <a:schemeClr val="bg1"/>
                </a:solidFill>
                <a:latin typeface="Montserrat" panose="00000500000000000000" pitchFamily="2" charset="-52"/>
              </a:rPr>
              <a:t>твердотельные (</a:t>
            </a:r>
            <a:r>
              <a:rPr lang="en-US" sz="3200" kern="0" dirty="0">
                <a:solidFill>
                  <a:schemeClr val="bg1"/>
                </a:solidFill>
                <a:latin typeface="Montserrat" panose="00000500000000000000" pitchFamily="2" charset="-52"/>
              </a:rPr>
              <a:t>SSR)</a:t>
            </a:r>
          </a:p>
          <a:p>
            <a:pPr lvl="1"/>
            <a:endParaRPr lang="ru-RU" sz="3200" b="1" kern="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64059E7-E3C2-2799-1E2F-1DEB8A2B0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049" y="8302437"/>
            <a:ext cx="6539036" cy="16892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65EB745-DCC8-4EBD-AD24-D5BCCC240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sp>
        <p:nvSpPr>
          <p:cNvPr id="27" name="object 3">
            <a:extLst>
              <a:ext uri="{FF2B5EF4-FFF2-40B4-BE49-F238E27FC236}">
                <a16:creationId xmlns:a16="http://schemas.microsoft.com/office/drawing/2014/main" id="{DCC20A5E-BB94-4201-B18A-49C77FCADB14}"/>
              </a:ext>
            </a:extLst>
          </p:cNvPr>
          <p:cNvSpPr/>
          <p:nvPr/>
        </p:nvSpPr>
        <p:spPr>
          <a:xfrm>
            <a:off x="1457316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4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8256CD34-4C06-40F9-A84E-E1AE6D16F30C}"/>
              </a:ext>
            </a:extLst>
          </p:cNvPr>
          <p:cNvSpPr/>
          <p:nvPr/>
        </p:nvSpPr>
        <p:spPr>
          <a:xfrm>
            <a:off x="619991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5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5A01F118-E7F8-4C04-9CF2-D0EA81C3CEFD}"/>
              </a:ext>
            </a:extLst>
          </p:cNvPr>
          <p:cNvSpPr/>
          <p:nvPr/>
        </p:nvSpPr>
        <p:spPr>
          <a:xfrm>
            <a:off x="1456096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6">
            <a:extLst>
              <a:ext uri="{FF2B5EF4-FFF2-40B4-BE49-F238E27FC236}">
                <a16:creationId xmlns:a16="http://schemas.microsoft.com/office/drawing/2014/main" id="{E69AE8BF-DE55-4840-BFD2-E2DEB76D35B7}"/>
              </a:ext>
            </a:extLst>
          </p:cNvPr>
          <p:cNvSpPr/>
          <p:nvPr/>
        </p:nvSpPr>
        <p:spPr>
          <a:xfrm>
            <a:off x="618770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7">
            <a:extLst>
              <a:ext uri="{FF2B5EF4-FFF2-40B4-BE49-F238E27FC236}">
                <a16:creationId xmlns:a16="http://schemas.microsoft.com/office/drawing/2014/main" id="{57884FA2-EA0C-4895-993C-B54D39A69774}"/>
              </a:ext>
            </a:extLst>
          </p:cNvPr>
          <p:cNvSpPr/>
          <p:nvPr/>
        </p:nvSpPr>
        <p:spPr>
          <a:xfrm>
            <a:off x="1178204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8">
            <a:extLst>
              <a:ext uri="{FF2B5EF4-FFF2-40B4-BE49-F238E27FC236}">
                <a16:creationId xmlns:a16="http://schemas.microsoft.com/office/drawing/2014/main" id="{D04262ED-BD9D-4D39-8949-DB0D69187C28}"/>
              </a:ext>
            </a:extLst>
          </p:cNvPr>
          <p:cNvSpPr/>
          <p:nvPr/>
        </p:nvSpPr>
        <p:spPr>
          <a:xfrm>
            <a:off x="1456091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9">
            <a:extLst>
              <a:ext uri="{FF2B5EF4-FFF2-40B4-BE49-F238E27FC236}">
                <a16:creationId xmlns:a16="http://schemas.microsoft.com/office/drawing/2014/main" id="{5E7F6C84-B98E-477B-B813-9B9482525EF7}"/>
              </a:ext>
            </a:extLst>
          </p:cNvPr>
          <p:cNvSpPr/>
          <p:nvPr/>
        </p:nvSpPr>
        <p:spPr>
          <a:xfrm>
            <a:off x="618766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0">
            <a:extLst>
              <a:ext uri="{FF2B5EF4-FFF2-40B4-BE49-F238E27FC236}">
                <a16:creationId xmlns:a16="http://schemas.microsoft.com/office/drawing/2014/main" id="{8574AE60-C579-47C0-9C69-E48E1488CB7D}"/>
              </a:ext>
            </a:extLst>
          </p:cNvPr>
          <p:cNvSpPr/>
          <p:nvPr/>
        </p:nvSpPr>
        <p:spPr>
          <a:xfrm>
            <a:off x="1178204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1">
            <a:extLst>
              <a:ext uri="{FF2B5EF4-FFF2-40B4-BE49-F238E27FC236}">
                <a16:creationId xmlns:a16="http://schemas.microsoft.com/office/drawing/2014/main" id="{604A09FD-3084-4BB1-ACAA-B91ECC6F68DF}"/>
              </a:ext>
            </a:extLst>
          </p:cNvPr>
          <p:cNvSpPr/>
          <p:nvPr/>
        </p:nvSpPr>
        <p:spPr>
          <a:xfrm>
            <a:off x="1596263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2">
            <a:extLst>
              <a:ext uri="{FF2B5EF4-FFF2-40B4-BE49-F238E27FC236}">
                <a16:creationId xmlns:a16="http://schemas.microsoft.com/office/drawing/2014/main" id="{F44A228A-4578-4E25-8401-5096BCEE9457}"/>
              </a:ext>
            </a:extLst>
          </p:cNvPr>
          <p:cNvSpPr/>
          <p:nvPr/>
        </p:nvSpPr>
        <p:spPr>
          <a:xfrm>
            <a:off x="758932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3">
            <a:extLst>
              <a:ext uri="{FF2B5EF4-FFF2-40B4-BE49-F238E27FC236}">
                <a16:creationId xmlns:a16="http://schemas.microsoft.com/office/drawing/2014/main" id="{5B09EF41-D0F6-4E1A-9DDF-489A6F753589}"/>
              </a:ext>
            </a:extLst>
          </p:cNvPr>
          <p:cNvSpPr/>
          <p:nvPr/>
        </p:nvSpPr>
        <p:spPr>
          <a:xfrm>
            <a:off x="1179430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4">
            <a:extLst>
              <a:ext uri="{FF2B5EF4-FFF2-40B4-BE49-F238E27FC236}">
                <a16:creationId xmlns:a16="http://schemas.microsoft.com/office/drawing/2014/main" id="{05FB4EAD-B3F3-4F77-A761-E45D039FECD4}"/>
              </a:ext>
            </a:extLst>
          </p:cNvPr>
          <p:cNvSpPr/>
          <p:nvPr/>
        </p:nvSpPr>
        <p:spPr>
          <a:xfrm>
            <a:off x="1457316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5">
            <a:extLst>
              <a:ext uri="{FF2B5EF4-FFF2-40B4-BE49-F238E27FC236}">
                <a16:creationId xmlns:a16="http://schemas.microsoft.com/office/drawing/2014/main" id="{DBB4E1CD-F13A-4381-9FD6-11E9AA50496A}"/>
              </a:ext>
            </a:extLst>
          </p:cNvPr>
          <p:cNvSpPr/>
          <p:nvPr/>
        </p:nvSpPr>
        <p:spPr>
          <a:xfrm>
            <a:off x="61999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6">
            <a:extLst>
              <a:ext uri="{FF2B5EF4-FFF2-40B4-BE49-F238E27FC236}">
                <a16:creationId xmlns:a16="http://schemas.microsoft.com/office/drawing/2014/main" id="{E92680A0-D040-45BA-84A7-AC3D73D0CF07}"/>
              </a:ext>
            </a:extLst>
          </p:cNvPr>
          <p:cNvSpPr/>
          <p:nvPr/>
        </p:nvSpPr>
        <p:spPr>
          <a:xfrm>
            <a:off x="1596263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7">
            <a:extLst>
              <a:ext uri="{FF2B5EF4-FFF2-40B4-BE49-F238E27FC236}">
                <a16:creationId xmlns:a16="http://schemas.microsoft.com/office/drawing/2014/main" id="{01D5C4B6-1C19-438C-A193-8E5F991C4C22}"/>
              </a:ext>
            </a:extLst>
          </p:cNvPr>
          <p:cNvSpPr/>
          <p:nvPr/>
        </p:nvSpPr>
        <p:spPr>
          <a:xfrm>
            <a:off x="758932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8">
            <a:extLst>
              <a:ext uri="{FF2B5EF4-FFF2-40B4-BE49-F238E27FC236}">
                <a16:creationId xmlns:a16="http://schemas.microsoft.com/office/drawing/2014/main" id="{F0F09C4E-86FF-4B0A-BA9D-9037F7257DC0}"/>
              </a:ext>
            </a:extLst>
          </p:cNvPr>
          <p:cNvSpPr/>
          <p:nvPr/>
        </p:nvSpPr>
        <p:spPr>
          <a:xfrm>
            <a:off x="1317153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9">
            <a:extLst>
              <a:ext uri="{FF2B5EF4-FFF2-40B4-BE49-F238E27FC236}">
                <a16:creationId xmlns:a16="http://schemas.microsoft.com/office/drawing/2014/main" id="{503EB194-17FD-4F68-B273-7B4D3798A738}"/>
              </a:ext>
            </a:extLst>
          </p:cNvPr>
          <p:cNvSpPr/>
          <p:nvPr/>
        </p:nvSpPr>
        <p:spPr>
          <a:xfrm>
            <a:off x="89910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0">
            <a:extLst>
              <a:ext uri="{FF2B5EF4-FFF2-40B4-BE49-F238E27FC236}">
                <a16:creationId xmlns:a16="http://schemas.microsoft.com/office/drawing/2014/main" id="{54C90C09-91ED-4D75-8CDE-B3ACEE1DDB53}"/>
              </a:ext>
            </a:extLst>
          </p:cNvPr>
          <p:cNvSpPr/>
          <p:nvPr/>
        </p:nvSpPr>
        <p:spPr>
          <a:xfrm>
            <a:off x="102098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1">
            <a:extLst>
              <a:ext uri="{FF2B5EF4-FFF2-40B4-BE49-F238E27FC236}">
                <a16:creationId xmlns:a16="http://schemas.microsoft.com/office/drawing/2014/main" id="{12DEE0C9-3FCB-485B-A858-A00CA50FB11F}"/>
              </a:ext>
            </a:extLst>
          </p:cNvPr>
          <p:cNvSpPr/>
          <p:nvPr/>
        </p:nvSpPr>
        <p:spPr>
          <a:xfrm>
            <a:off x="899100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2">
            <a:extLst>
              <a:ext uri="{FF2B5EF4-FFF2-40B4-BE49-F238E27FC236}">
                <a16:creationId xmlns:a16="http://schemas.microsoft.com/office/drawing/2014/main" id="{F57DD903-4BC9-4032-B0AC-F94FDC0BE18D}"/>
              </a:ext>
            </a:extLst>
          </p:cNvPr>
          <p:cNvSpPr/>
          <p:nvPr/>
        </p:nvSpPr>
        <p:spPr>
          <a:xfrm>
            <a:off x="899098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3">
            <a:extLst>
              <a:ext uri="{FF2B5EF4-FFF2-40B4-BE49-F238E27FC236}">
                <a16:creationId xmlns:a16="http://schemas.microsoft.com/office/drawing/2014/main" id="{16CF5E6C-9B23-4EE6-BB8D-98F32C27E322}"/>
              </a:ext>
            </a:extLst>
          </p:cNvPr>
          <p:cNvSpPr/>
          <p:nvPr/>
        </p:nvSpPr>
        <p:spPr>
          <a:xfrm>
            <a:off x="1039263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4">
            <a:extLst>
              <a:ext uri="{FF2B5EF4-FFF2-40B4-BE49-F238E27FC236}">
                <a16:creationId xmlns:a16="http://schemas.microsoft.com/office/drawing/2014/main" id="{CC41159E-B799-4878-A33E-0645FC7EEC73}"/>
              </a:ext>
            </a:extLst>
          </p:cNvPr>
          <p:cNvSpPr/>
          <p:nvPr/>
        </p:nvSpPr>
        <p:spPr>
          <a:xfrm>
            <a:off x="132467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5">
            <a:extLst>
              <a:ext uri="{FF2B5EF4-FFF2-40B4-BE49-F238E27FC236}">
                <a16:creationId xmlns:a16="http://schemas.microsoft.com/office/drawing/2014/main" id="{55C1DA37-47C3-4FF4-BE93-2E259E57BCA5}"/>
              </a:ext>
            </a:extLst>
          </p:cNvPr>
          <p:cNvSpPr/>
          <p:nvPr/>
        </p:nvSpPr>
        <p:spPr>
          <a:xfrm>
            <a:off x="254347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307478FE-4DCC-4B2A-9273-3C45DF809915}"/>
              </a:ext>
            </a:extLst>
          </p:cNvPr>
          <p:cNvSpPr/>
          <p:nvPr/>
        </p:nvSpPr>
        <p:spPr>
          <a:xfrm>
            <a:off x="132467" y="661634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7">
            <a:extLst>
              <a:ext uri="{FF2B5EF4-FFF2-40B4-BE49-F238E27FC236}">
                <a16:creationId xmlns:a16="http://schemas.microsoft.com/office/drawing/2014/main" id="{64EB4EFE-D31A-4737-B630-DD4145B54E6D}"/>
              </a:ext>
            </a:extLst>
          </p:cNvPr>
          <p:cNvSpPr/>
          <p:nvPr/>
        </p:nvSpPr>
        <p:spPr>
          <a:xfrm>
            <a:off x="13368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8">
            <a:extLst>
              <a:ext uri="{FF2B5EF4-FFF2-40B4-BE49-F238E27FC236}">
                <a16:creationId xmlns:a16="http://schemas.microsoft.com/office/drawing/2014/main" id="{6A105006-D733-4E2F-8905-AD7963A1D3AD}"/>
              </a:ext>
            </a:extLst>
          </p:cNvPr>
          <p:cNvSpPr/>
          <p:nvPr/>
        </p:nvSpPr>
        <p:spPr>
          <a:xfrm>
            <a:off x="132464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9">
            <a:extLst>
              <a:ext uri="{FF2B5EF4-FFF2-40B4-BE49-F238E27FC236}">
                <a16:creationId xmlns:a16="http://schemas.microsoft.com/office/drawing/2014/main" id="{A2048E8C-00F2-43B0-A667-180DDAF24FAF}"/>
              </a:ext>
            </a:extLst>
          </p:cNvPr>
          <p:cNvSpPr/>
          <p:nvPr/>
        </p:nvSpPr>
        <p:spPr>
          <a:xfrm>
            <a:off x="272629" y="66163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4" name="object 30">
            <a:extLst>
              <a:ext uri="{FF2B5EF4-FFF2-40B4-BE49-F238E27FC236}">
                <a16:creationId xmlns:a16="http://schemas.microsoft.com/office/drawing/2014/main" id="{B9687E0D-E5EB-4CC4-BB7F-C243C7E62EB2}"/>
              </a:ext>
            </a:extLst>
          </p:cNvPr>
          <p:cNvGraphicFramePr>
            <a:graphicFrameLocks noGrp="1"/>
          </p:cNvGraphicFramePr>
          <p:nvPr/>
        </p:nvGraphicFramePr>
        <p:xfrm>
          <a:off x="2897082" y="105242"/>
          <a:ext cx="1097279" cy="1096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1881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0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3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8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5" name="object 31">
            <a:extLst>
              <a:ext uri="{FF2B5EF4-FFF2-40B4-BE49-F238E27FC236}">
                <a16:creationId xmlns:a16="http://schemas.microsoft.com/office/drawing/2014/main" id="{48B3D25F-DCFA-4723-AA1F-408839766DE7}"/>
              </a:ext>
            </a:extLst>
          </p:cNvPr>
          <p:cNvSpPr/>
          <p:nvPr/>
        </p:nvSpPr>
        <p:spPr>
          <a:xfrm>
            <a:off x="240986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2">
            <a:extLst>
              <a:ext uri="{FF2B5EF4-FFF2-40B4-BE49-F238E27FC236}">
                <a16:creationId xmlns:a16="http://schemas.microsoft.com/office/drawing/2014/main" id="{15FDC032-82A7-456E-8D62-C50C702A0E06}"/>
              </a:ext>
            </a:extLst>
          </p:cNvPr>
          <p:cNvSpPr/>
          <p:nvPr/>
        </p:nvSpPr>
        <p:spPr>
          <a:xfrm>
            <a:off x="253174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3">
            <a:extLst>
              <a:ext uri="{FF2B5EF4-FFF2-40B4-BE49-F238E27FC236}">
                <a16:creationId xmlns:a16="http://schemas.microsoft.com/office/drawing/2014/main" id="{AC3C083D-91D7-4BAA-9B37-03BF360B36E9}"/>
              </a:ext>
            </a:extLst>
          </p:cNvPr>
          <p:cNvSpPr/>
          <p:nvPr/>
        </p:nvSpPr>
        <p:spPr>
          <a:xfrm>
            <a:off x="2409861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34">
            <a:extLst>
              <a:ext uri="{FF2B5EF4-FFF2-40B4-BE49-F238E27FC236}">
                <a16:creationId xmlns:a16="http://schemas.microsoft.com/office/drawing/2014/main" id="{E00F2B96-A020-4D15-A41D-7C2168A49121}"/>
              </a:ext>
            </a:extLst>
          </p:cNvPr>
          <p:cNvSpPr/>
          <p:nvPr/>
        </p:nvSpPr>
        <p:spPr>
          <a:xfrm>
            <a:off x="2411078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5">
            <a:extLst>
              <a:ext uri="{FF2B5EF4-FFF2-40B4-BE49-F238E27FC236}">
                <a16:creationId xmlns:a16="http://schemas.microsoft.com/office/drawing/2014/main" id="{9815A23A-0DCB-4732-8C77-909A64C1FF98}"/>
              </a:ext>
            </a:extLst>
          </p:cNvPr>
          <p:cNvSpPr/>
          <p:nvPr/>
        </p:nvSpPr>
        <p:spPr>
          <a:xfrm>
            <a:off x="2409859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6">
            <a:extLst>
              <a:ext uri="{FF2B5EF4-FFF2-40B4-BE49-F238E27FC236}">
                <a16:creationId xmlns:a16="http://schemas.microsoft.com/office/drawing/2014/main" id="{D626E6C2-08CB-4276-BF3D-1F7921391A76}"/>
              </a:ext>
            </a:extLst>
          </p:cNvPr>
          <p:cNvSpPr/>
          <p:nvPr/>
        </p:nvSpPr>
        <p:spPr>
          <a:xfrm>
            <a:off x="2550024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58">
            <a:extLst>
              <a:ext uri="{FF2B5EF4-FFF2-40B4-BE49-F238E27FC236}">
                <a16:creationId xmlns:a16="http://schemas.microsoft.com/office/drawing/2014/main" id="{6FBD6193-267F-4330-B128-79F959B01231}"/>
              </a:ext>
            </a:extLst>
          </p:cNvPr>
          <p:cNvSpPr txBox="1"/>
          <p:nvPr/>
        </p:nvSpPr>
        <p:spPr>
          <a:xfrm>
            <a:off x="6019602" y="470099"/>
            <a:ext cx="811996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ZHEJIANG HUAJING RECTIFIER CO.,LTD</a:t>
            </a:r>
            <a:endParaRPr lang="en-US" sz="2400" b="0" spc="-5" dirty="0">
              <a:solidFill>
                <a:srgbClr val="FFFFFF"/>
              </a:solidFill>
              <a:latin typeface="Montserrat Light"/>
              <a:cs typeface="Montserrat Ligh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64813C-DCB5-4C4F-2436-ED3151237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85" y="2631608"/>
            <a:ext cx="19050000" cy="8572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EBFD20-7587-520B-01FD-B59B9C69412F}"/>
              </a:ext>
            </a:extLst>
          </p:cNvPr>
          <p:cNvSpPr txBox="1"/>
          <p:nvPr/>
        </p:nvSpPr>
        <p:spPr>
          <a:xfrm>
            <a:off x="6019602" y="1451337"/>
            <a:ext cx="100482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b="1" i="0" cap="all" dirty="0">
                <a:effectLst/>
              </a:rPr>
              <a:t>ТВЕРДОТЕЛЬНОЕ РЕЛЕ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11075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65EB745-DCC8-4EBD-AD24-D5BCCC240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sp>
        <p:nvSpPr>
          <p:cNvPr id="27" name="object 3">
            <a:extLst>
              <a:ext uri="{FF2B5EF4-FFF2-40B4-BE49-F238E27FC236}">
                <a16:creationId xmlns:a16="http://schemas.microsoft.com/office/drawing/2014/main" id="{DCC20A5E-BB94-4201-B18A-49C77FCADB14}"/>
              </a:ext>
            </a:extLst>
          </p:cNvPr>
          <p:cNvSpPr/>
          <p:nvPr/>
        </p:nvSpPr>
        <p:spPr>
          <a:xfrm>
            <a:off x="1457316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4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8256CD34-4C06-40F9-A84E-E1AE6D16F30C}"/>
              </a:ext>
            </a:extLst>
          </p:cNvPr>
          <p:cNvSpPr/>
          <p:nvPr/>
        </p:nvSpPr>
        <p:spPr>
          <a:xfrm>
            <a:off x="619991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5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5A01F118-E7F8-4C04-9CF2-D0EA81C3CEFD}"/>
              </a:ext>
            </a:extLst>
          </p:cNvPr>
          <p:cNvSpPr/>
          <p:nvPr/>
        </p:nvSpPr>
        <p:spPr>
          <a:xfrm>
            <a:off x="1456096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6">
            <a:extLst>
              <a:ext uri="{FF2B5EF4-FFF2-40B4-BE49-F238E27FC236}">
                <a16:creationId xmlns:a16="http://schemas.microsoft.com/office/drawing/2014/main" id="{E69AE8BF-DE55-4840-BFD2-E2DEB76D35B7}"/>
              </a:ext>
            </a:extLst>
          </p:cNvPr>
          <p:cNvSpPr/>
          <p:nvPr/>
        </p:nvSpPr>
        <p:spPr>
          <a:xfrm>
            <a:off x="618770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7">
            <a:extLst>
              <a:ext uri="{FF2B5EF4-FFF2-40B4-BE49-F238E27FC236}">
                <a16:creationId xmlns:a16="http://schemas.microsoft.com/office/drawing/2014/main" id="{57884FA2-EA0C-4895-993C-B54D39A69774}"/>
              </a:ext>
            </a:extLst>
          </p:cNvPr>
          <p:cNvSpPr/>
          <p:nvPr/>
        </p:nvSpPr>
        <p:spPr>
          <a:xfrm>
            <a:off x="1178204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8">
            <a:extLst>
              <a:ext uri="{FF2B5EF4-FFF2-40B4-BE49-F238E27FC236}">
                <a16:creationId xmlns:a16="http://schemas.microsoft.com/office/drawing/2014/main" id="{D04262ED-BD9D-4D39-8949-DB0D69187C28}"/>
              </a:ext>
            </a:extLst>
          </p:cNvPr>
          <p:cNvSpPr/>
          <p:nvPr/>
        </p:nvSpPr>
        <p:spPr>
          <a:xfrm>
            <a:off x="1456091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9">
            <a:extLst>
              <a:ext uri="{FF2B5EF4-FFF2-40B4-BE49-F238E27FC236}">
                <a16:creationId xmlns:a16="http://schemas.microsoft.com/office/drawing/2014/main" id="{5E7F6C84-B98E-477B-B813-9B9482525EF7}"/>
              </a:ext>
            </a:extLst>
          </p:cNvPr>
          <p:cNvSpPr/>
          <p:nvPr/>
        </p:nvSpPr>
        <p:spPr>
          <a:xfrm>
            <a:off x="618766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0">
            <a:extLst>
              <a:ext uri="{FF2B5EF4-FFF2-40B4-BE49-F238E27FC236}">
                <a16:creationId xmlns:a16="http://schemas.microsoft.com/office/drawing/2014/main" id="{8574AE60-C579-47C0-9C69-E48E1488CB7D}"/>
              </a:ext>
            </a:extLst>
          </p:cNvPr>
          <p:cNvSpPr/>
          <p:nvPr/>
        </p:nvSpPr>
        <p:spPr>
          <a:xfrm>
            <a:off x="1178204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1">
            <a:extLst>
              <a:ext uri="{FF2B5EF4-FFF2-40B4-BE49-F238E27FC236}">
                <a16:creationId xmlns:a16="http://schemas.microsoft.com/office/drawing/2014/main" id="{604A09FD-3084-4BB1-ACAA-B91ECC6F68DF}"/>
              </a:ext>
            </a:extLst>
          </p:cNvPr>
          <p:cNvSpPr/>
          <p:nvPr/>
        </p:nvSpPr>
        <p:spPr>
          <a:xfrm>
            <a:off x="1596263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2">
            <a:extLst>
              <a:ext uri="{FF2B5EF4-FFF2-40B4-BE49-F238E27FC236}">
                <a16:creationId xmlns:a16="http://schemas.microsoft.com/office/drawing/2014/main" id="{F44A228A-4578-4E25-8401-5096BCEE9457}"/>
              </a:ext>
            </a:extLst>
          </p:cNvPr>
          <p:cNvSpPr/>
          <p:nvPr/>
        </p:nvSpPr>
        <p:spPr>
          <a:xfrm>
            <a:off x="758932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3">
            <a:extLst>
              <a:ext uri="{FF2B5EF4-FFF2-40B4-BE49-F238E27FC236}">
                <a16:creationId xmlns:a16="http://schemas.microsoft.com/office/drawing/2014/main" id="{5B09EF41-D0F6-4E1A-9DDF-489A6F753589}"/>
              </a:ext>
            </a:extLst>
          </p:cNvPr>
          <p:cNvSpPr/>
          <p:nvPr/>
        </p:nvSpPr>
        <p:spPr>
          <a:xfrm>
            <a:off x="1179430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4">
            <a:extLst>
              <a:ext uri="{FF2B5EF4-FFF2-40B4-BE49-F238E27FC236}">
                <a16:creationId xmlns:a16="http://schemas.microsoft.com/office/drawing/2014/main" id="{05FB4EAD-B3F3-4F77-A761-E45D039FECD4}"/>
              </a:ext>
            </a:extLst>
          </p:cNvPr>
          <p:cNvSpPr/>
          <p:nvPr/>
        </p:nvSpPr>
        <p:spPr>
          <a:xfrm>
            <a:off x="1457316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5">
            <a:extLst>
              <a:ext uri="{FF2B5EF4-FFF2-40B4-BE49-F238E27FC236}">
                <a16:creationId xmlns:a16="http://schemas.microsoft.com/office/drawing/2014/main" id="{DBB4E1CD-F13A-4381-9FD6-11E9AA50496A}"/>
              </a:ext>
            </a:extLst>
          </p:cNvPr>
          <p:cNvSpPr/>
          <p:nvPr/>
        </p:nvSpPr>
        <p:spPr>
          <a:xfrm>
            <a:off x="61999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6">
            <a:extLst>
              <a:ext uri="{FF2B5EF4-FFF2-40B4-BE49-F238E27FC236}">
                <a16:creationId xmlns:a16="http://schemas.microsoft.com/office/drawing/2014/main" id="{E92680A0-D040-45BA-84A7-AC3D73D0CF07}"/>
              </a:ext>
            </a:extLst>
          </p:cNvPr>
          <p:cNvSpPr/>
          <p:nvPr/>
        </p:nvSpPr>
        <p:spPr>
          <a:xfrm>
            <a:off x="1596263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7">
            <a:extLst>
              <a:ext uri="{FF2B5EF4-FFF2-40B4-BE49-F238E27FC236}">
                <a16:creationId xmlns:a16="http://schemas.microsoft.com/office/drawing/2014/main" id="{01D5C4B6-1C19-438C-A193-8E5F991C4C22}"/>
              </a:ext>
            </a:extLst>
          </p:cNvPr>
          <p:cNvSpPr/>
          <p:nvPr/>
        </p:nvSpPr>
        <p:spPr>
          <a:xfrm>
            <a:off x="758932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8">
            <a:extLst>
              <a:ext uri="{FF2B5EF4-FFF2-40B4-BE49-F238E27FC236}">
                <a16:creationId xmlns:a16="http://schemas.microsoft.com/office/drawing/2014/main" id="{F0F09C4E-86FF-4B0A-BA9D-9037F7257DC0}"/>
              </a:ext>
            </a:extLst>
          </p:cNvPr>
          <p:cNvSpPr/>
          <p:nvPr/>
        </p:nvSpPr>
        <p:spPr>
          <a:xfrm>
            <a:off x="1317153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9">
            <a:extLst>
              <a:ext uri="{FF2B5EF4-FFF2-40B4-BE49-F238E27FC236}">
                <a16:creationId xmlns:a16="http://schemas.microsoft.com/office/drawing/2014/main" id="{503EB194-17FD-4F68-B273-7B4D3798A738}"/>
              </a:ext>
            </a:extLst>
          </p:cNvPr>
          <p:cNvSpPr/>
          <p:nvPr/>
        </p:nvSpPr>
        <p:spPr>
          <a:xfrm>
            <a:off x="89910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0">
            <a:extLst>
              <a:ext uri="{FF2B5EF4-FFF2-40B4-BE49-F238E27FC236}">
                <a16:creationId xmlns:a16="http://schemas.microsoft.com/office/drawing/2014/main" id="{54C90C09-91ED-4D75-8CDE-B3ACEE1DDB53}"/>
              </a:ext>
            </a:extLst>
          </p:cNvPr>
          <p:cNvSpPr/>
          <p:nvPr/>
        </p:nvSpPr>
        <p:spPr>
          <a:xfrm>
            <a:off x="102098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1">
            <a:extLst>
              <a:ext uri="{FF2B5EF4-FFF2-40B4-BE49-F238E27FC236}">
                <a16:creationId xmlns:a16="http://schemas.microsoft.com/office/drawing/2014/main" id="{12DEE0C9-3FCB-485B-A858-A00CA50FB11F}"/>
              </a:ext>
            </a:extLst>
          </p:cNvPr>
          <p:cNvSpPr/>
          <p:nvPr/>
        </p:nvSpPr>
        <p:spPr>
          <a:xfrm>
            <a:off x="899100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2">
            <a:extLst>
              <a:ext uri="{FF2B5EF4-FFF2-40B4-BE49-F238E27FC236}">
                <a16:creationId xmlns:a16="http://schemas.microsoft.com/office/drawing/2014/main" id="{F57DD903-4BC9-4032-B0AC-F94FDC0BE18D}"/>
              </a:ext>
            </a:extLst>
          </p:cNvPr>
          <p:cNvSpPr/>
          <p:nvPr/>
        </p:nvSpPr>
        <p:spPr>
          <a:xfrm>
            <a:off x="899098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3">
            <a:extLst>
              <a:ext uri="{FF2B5EF4-FFF2-40B4-BE49-F238E27FC236}">
                <a16:creationId xmlns:a16="http://schemas.microsoft.com/office/drawing/2014/main" id="{16CF5E6C-9B23-4EE6-BB8D-98F32C27E322}"/>
              </a:ext>
            </a:extLst>
          </p:cNvPr>
          <p:cNvSpPr/>
          <p:nvPr/>
        </p:nvSpPr>
        <p:spPr>
          <a:xfrm>
            <a:off x="1039263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4">
            <a:extLst>
              <a:ext uri="{FF2B5EF4-FFF2-40B4-BE49-F238E27FC236}">
                <a16:creationId xmlns:a16="http://schemas.microsoft.com/office/drawing/2014/main" id="{CC41159E-B799-4878-A33E-0645FC7EEC73}"/>
              </a:ext>
            </a:extLst>
          </p:cNvPr>
          <p:cNvSpPr/>
          <p:nvPr/>
        </p:nvSpPr>
        <p:spPr>
          <a:xfrm>
            <a:off x="132467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5">
            <a:extLst>
              <a:ext uri="{FF2B5EF4-FFF2-40B4-BE49-F238E27FC236}">
                <a16:creationId xmlns:a16="http://schemas.microsoft.com/office/drawing/2014/main" id="{55C1DA37-47C3-4FF4-BE93-2E259E57BCA5}"/>
              </a:ext>
            </a:extLst>
          </p:cNvPr>
          <p:cNvSpPr/>
          <p:nvPr/>
        </p:nvSpPr>
        <p:spPr>
          <a:xfrm>
            <a:off x="254347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307478FE-4DCC-4B2A-9273-3C45DF809915}"/>
              </a:ext>
            </a:extLst>
          </p:cNvPr>
          <p:cNvSpPr/>
          <p:nvPr/>
        </p:nvSpPr>
        <p:spPr>
          <a:xfrm>
            <a:off x="132467" y="661634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7">
            <a:extLst>
              <a:ext uri="{FF2B5EF4-FFF2-40B4-BE49-F238E27FC236}">
                <a16:creationId xmlns:a16="http://schemas.microsoft.com/office/drawing/2014/main" id="{64EB4EFE-D31A-4737-B630-DD4145B54E6D}"/>
              </a:ext>
            </a:extLst>
          </p:cNvPr>
          <p:cNvSpPr/>
          <p:nvPr/>
        </p:nvSpPr>
        <p:spPr>
          <a:xfrm>
            <a:off x="13368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8">
            <a:extLst>
              <a:ext uri="{FF2B5EF4-FFF2-40B4-BE49-F238E27FC236}">
                <a16:creationId xmlns:a16="http://schemas.microsoft.com/office/drawing/2014/main" id="{6A105006-D733-4E2F-8905-AD7963A1D3AD}"/>
              </a:ext>
            </a:extLst>
          </p:cNvPr>
          <p:cNvSpPr/>
          <p:nvPr/>
        </p:nvSpPr>
        <p:spPr>
          <a:xfrm>
            <a:off x="132464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9">
            <a:extLst>
              <a:ext uri="{FF2B5EF4-FFF2-40B4-BE49-F238E27FC236}">
                <a16:creationId xmlns:a16="http://schemas.microsoft.com/office/drawing/2014/main" id="{A2048E8C-00F2-43B0-A667-180DDAF24FAF}"/>
              </a:ext>
            </a:extLst>
          </p:cNvPr>
          <p:cNvSpPr/>
          <p:nvPr/>
        </p:nvSpPr>
        <p:spPr>
          <a:xfrm>
            <a:off x="272629" y="66163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4" name="object 30">
            <a:extLst>
              <a:ext uri="{FF2B5EF4-FFF2-40B4-BE49-F238E27FC236}">
                <a16:creationId xmlns:a16="http://schemas.microsoft.com/office/drawing/2014/main" id="{B9687E0D-E5EB-4CC4-BB7F-C243C7E62EB2}"/>
              </a:ext>
            </a:extLst>
          </p:cNvPr>
          <p:cNvGraphicFramePr>
            <a:graphicFrameLocks noGrp="1"/>
          </p:cNvGraphicFramePr>
          <p:nvPr/>
        </p:nvGraphicFramePr>
        <p:xfrm>
          <a:off x="2897082" y="105242"/>
          <a:ext cx="1097279" cy="1096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1881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0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3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8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5" name="object 31">
            <a:extLst>
              <a:ext uri="{FF2B5EF4-FFF2-40B4-BE49-F238E27FC236}">
                <a16:creationId xmlns:a16="http://schemas.microsoft.com/office/drawing/2014/main" id="{48B3D25F-DCFA-4723-AA1F-408839766DE7}"/>
              </a:ext>
            </a:extLst>
          </p:cNvPr>
          <p:cNvSpPr/>
          <p:nvPr/>
        </p:nvSpPr>
        <p:spPr>
          <a:xfrm>
            <a:off x="240986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2">
            <a:extLst>
              <a:ext uri="{FF2B5EF4-FFF2-40B4-BE49-F238E27FC236}">
                <a16:creationId xmlns:a16="http://schemas.microsoft.com/office/drawing/2014/main" id="{15FDC032-82A7-456E-8D62-C50C702A0E06}"/>
              </a:ext>
            </a:extLst>
          </p:cNvPr>
          <p:cNvSpPr/>
          <p:nvPr/>
        </p:nvSpPr>
        <p:spPr>
          <a:xfrm>
            <a:off x="253174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3">
            <a:extLst>
              <a:ext uri="{FF2B5EF4-FFF2-40B4-BE49-F238E27FC236}">
                <a16:creationId xmlns:a16="http://schemas.microsoft.com/office/drawing/2014/main" id="{AC3C083D-91D7-4BAA-9B37-03BF360B36E9}"/>
              </a:ext>
            </a:extLst>
          </p:cNvPr>
          <p:cNvSpPr/>
          <p:nvPr/>
        </p:nvSpPr>
        <p:spPr>
          <a:xfrm>
            <a:off x="2409861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34">
            <a:extLst>
              <a:ext uri="{FF2B5EF4-FFF2-40B4-BE49-F238E27FC236}">
                <a16:creationId xmlns:a16="http://schemas.microsoft.com/office/drawing/2014/main" id="{E00F2B96-A020-4D15-A41D-7C2168A49121}"/>
              </a:ext>
            </a:extLst>
          </p:cNvPr>
          <p:cNvSpPr/>
          <p:nvPr/>
        </p:nvSpPr>
        <p:spPr>
          <a:xfrm>
            <a:off x="2411078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5">
            <a:extLst>
              <a:ext uri="{FF2B5EF4-FFF2-40B4-BE49-F238E27FC236}">
                <a16:creationId xmlns:a16="http://schemas.microsoft.com/office/drawing/2014/main" id="{9815A23A-0DCB-4732-8C77-909A64C1FF98}"/>
              </a:ext>
            </a:extLst>
          </p:cNvPr>
          <p:cNvSpPr/>
          <p:nvPr/>
        </p:nvSpPr>
        <p:spPr>
          <a:xfrm>
            <a:off x="2409859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6">
            <a:extLst>
              <a:ext uri="{FF2B5EF4-FFF2-40B4-BE49-F238E27FC236}">
                <a16:creationId xmlns:a16="http://schemas.microsoft.com/office/drawing/2014/main" id="{D626E6C2-08CB-4276-BF3D-1F7921391A76}"/>
              </a:ext>
            </a:extLst>
          </p:cNvPr>
          <p:cNvSpPr/>
          <p:nvPr/>
        </p:nvSpPr>
        <p:spPr>
          <a:xfrm>
            <a:off x="2550024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58">
            <a:extLst>
              <a:ext uri="{FF2B5EF4-FFF2-40B4-BE49-F238E27FC236}">
                <a16:creationId xmlns:a16="http://schemas.microsoft.com/office/drawing/2014/main" id="{6FBD6193-267F-4330-B128-79F959B01231}"/>
              </a:ext>
            </a:extLst>
          </p:cNvPr>
          <p:cNvSpPr txBox="1"/>
          <p:nvPr/>
        </p:nvSpPr>
        <p:spPr>
          <a:xfrm>
            <a:off x="6019602" y="470099"/>
            <a:ext cx="811996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ZHEJIANG HUAJING RECTIFIER CO.,LTD</a:t>
            </a:r>
            <a:endParaRPr lang="en-US" sz="2400" b="0" spc="-5" dirty="0">
              <a:solidFill>
                <a:srgbClr val="FFFFFF"/>
              </a:solidFill>
              <a:latin typeface="Montserrat Light"/>
              <a:cs typeface="Montserrat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EBFD20-7587-520B-01FD-B59B9C69412F}"/>
              </a:ext>
            </a:extLst>
          </p:cNvPr>
          <p:cNvSpPr txBox="1"/>
          <p:nvPr/>
        </p:nvSpPr>
        <p:spPr>
          <a:xfrm>
            <a:off x="1829445" y="1542358"/>
            <a:ext cx="167530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i="0" cap="all" dirty="0">
                <a:effectLst/>
              </a:rPr>
              <a:t>СИЛОВОЙ МОДУЛЬ(ТИРИСТОРЫ)/МОСТОВОЙ ВЫПРЯМИТЕЛЬ</a:t>
            </a:r>
            <a:endParaRPr lang="ru-RU" sz="48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C764FF5-2DA0-CA0B-4AEC-EFF33DF94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51" y="2631608"/>
            <a:ext cx="1905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83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65EB745-DCC8-4EBD-AD24-D5BCCC240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sp>
        <p:nvSpPr>
          <p:cNvPr id="27" name="object 3">
            <a:extLst>
              <a:ext uri="{FF2B5EF4-FFF2-40B4-BE49-F238E27FC236}">
                <a16:creationId xmlns:a16="http://schemas.microsoft.com/office/drawing/2014/main" id="{DCC20A5E-BB94-4201-B18A-49C77FCADB14}"/>
              </a:ext>
            </a:extLst>
          </p:cNvPr>
          <p:cNvSpPr/>
          <p:nvPr/>
        </p:nvSpPr>
        <p:spPr>
          <a:xfrm>
            <a:off x="1457316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4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8256CD34-4C06-40F9-A84E-E1AE6D16F30C}"/>
              </a:ext>
            </a:extLst>
          </p:cNvPr>
          <p:cNvSpPr/>
          <p:nvPr/>
        </p:nvSpPr>
        <p:spPr>
          <a:xfrm>
            <a:off x="619991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5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5A01F118-E7F8-4C04-9CF2-D0EA81C3CEFD}"/>
              </a:ext>
            </a:extLst>
          </p:cNvPr>
          <p:cNvSpPr/>
          <p:nvPr/>
        </p:nvSpPr>
        <p:spPr>
          <a:xfrm>
            <a:off x="1456096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6">
            <a:extLst>
              <a:ext uri="{FF2B5EF4-FFF2-40B4-BE49-F238E27FC236}">
                <a16:creationId xmlns:a16="http://schemas.microsoft.com/office/drawing/2014/main" id="{E69AE8BF-DE55-4840-BFD2-E2DEB76D35B7}"/>
              </a:ext>
            </a:extLst>
          </p:cNvPr>
          <p:cNvSpPr/>
          <p:nvPr/>
        </p:nvSpPr>
        <p:spPr>
          <a:xfrm>
            <a:off x="618770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7">
            <a:extLst>
              <a:ext uri="{FF2B5EF4-FFF2-40B4-BE49-F238E27FC236}">
                <a16:creationId xmlns:a16="http://schemas.microsoft.com/office/drawing/2014/main" id="{57884FA2-EA0C-4895-993C-B54D39A69774}"/>
              </a:ext>
            </a:extLst>
          </p:cNvPr>
          <p:cNvSpPr/>
          <p:nvPr/>
        </p:nvSpPr>
        <p:spPr>
          <a:xfrm>
            <a:off x="1178204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8">
            <a:extLst>
              <a:ext uri="{FF2B5EF4-FFF2-40B4-BE49-F238E27FC236}">
                <a16:creationId xmlns:a16="http://schemas.microsoft.com/office/drawing/2014/main" id="{D04262ED-BD9D-4D39-8949-DB0D69187C28}"/>
              </a:ext>
            </a:extLst>
          </p:cNvPr>
          <p:cNvSpPr/>
          <p:nvPr/>
        </p:nvSpPr>
        <p:spPr>
          <a:xfrm>
            <a:off x="1456091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9">
            <a:extLst>
              <a:ext uri="{FF2B5EF4-FFF2-40B4-BE49-F238E27FC236}">
                <a16:creationId xmlns:a16="http://schemas.microsoft.com/office/drawing/2014/main" id="{5E7F6C84-B98E-477B-B813-9B9482525EF7}"/>
              </a:ext>
            </a:extLst>
          </p:cNvPr>
          <p:cNvSpPr/>
          <p:nvPr/>
        </p:nvSpPr>
        <p:spPr>
          <a:xfrm>
            <a:off x="618766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0">
            <a:extLst>
              <a:ext uri="{FF2B5EF4-FFF2-40B4-BE49-F238E27FC236}">
                <a16:creationId xmlns:a16="http://schemas.microsoft.com/office/drawing/2014/main" id="{8574AE60-C579-47C0-9C69-E48E1488CB7D}"/>
              </a:ext>
            </a:extLst>
          </p:cNvPr>
          <p:cNvSpPr/>
          <p:nvPr/>
        </p:nvSpPr>
        <p:spPr>
          <a:xfrm>
            <a:off x="1178204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1">
            <a:extLst>
              <a:ext uri="{FF2B5EF4-FFF2-40B4-BE49-F238E27FC236}">
                <a16:creationId xmlns:a16="http://schemas.microsoft.com/office/drawing/2014/main" id="{604A09FD-3084-4BB1-ACAA-B91ECC6F68DF}"/>
              </a:ext>
            </a:extLst>
          </p:cNvPr>
          <p:cNvSpPr/>
          <p:nvPr/>
        </p:nvSpPr>
        <p:spPr>
          <a:xfrm>
            <a:off x="1596263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2">
            <a:extLst>
              <a:ext uri="{FF2B5EF4-FFF2-40B4-BE49-F238E27FC236}">
                <a16:creationId xmlns:a16="http://schemas.microsoft.com/office/drawing/2014/main" id="{F44A228A-4578-4E25-8401-5096BCEE9457}"/>
              </a:ext>
            </a:extLst>
          </p:cNvPr>
          <p:cNvSpPr/>
          <p:nvPr/>
        </p:nvSpPr>
        <p:spPr>
          <a:xfrm>
            <a:off x="758932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3">
            <a:extLst>
              <a:ext uri="{FF2B5EF4-FFF2-40B4-BE49-F238E27FC236}">
                <a16:creationId xmlns:a16="http://schemas.microsoft.com/office/drawing/2014/main" id="{5B09EF41-D0F6-4E1A-9DDF-489A6F753589}"/>
              </a:ext>
            </a:extLst>
          </p:cNvPr>
          <p:cNvSpPr/>
          <p:nvPr/>
        </p:nvSpPr>
        <p:spPr>
          <a:xfrm>
            <a:off x="1179430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4">
            <a:extLst>
              <a:ext uri="{FF2B5EF4-FFF2-40B4-BE49-F238E27FC236}">
                <a16:creationId xmlns:a16="http://schemas.microsoft.com/office/drawing/2014/main" id="{05FB4EAD-B3F3-4F77-A761-E45D039FECD4}"/>
              </a:ext>
            </a:extLst>
          </p:cNvPr>
          <p:cNvSpPr/>
          <p:nvPr/>
        </p:nvSpPr>
        <p:spPr>
          <a:xfrm>
            <a:off x="1457316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5">
            <a:extLst>
              <a:ext uri="{FF2B5EF4-FFF2-40B4-BE49-F238E27FC236}">
                <a16:creationId xmlns:a16="http://schemas.microsoft.com/office/drawing/2014/main" id="{DBB4E1CD-F13A-4381-9FD6-11E9AA50496A}"/>
              </a:ext>
            </a:extLst>
          </p:cNvPr>
          <p:cNvSpPr/>
          <p:nvPr/>
        </p:nvSpPr>
        <p:spPr>
          <a:xfrm>
            <a:off x="61999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6">
            <a:extLst>
              <a:ext uri="{FF2B5EF4-FFF2-40B4-BE49-F238E27FC236}">
                <a16:creationId xmlns:a16="http://schemas.microsoft.com/office/drawing/2014/main" id="{E92680A0-D040-45BA-84A7-AC3D73D0CF07}"/>
              </a:ext>
            </a:extLst>
          </p:cNvPr>
          <p:cNvSpPr/>
          <p:nvPr/>
        </p:nvSpPr>
        <p:spPr>
          <a:xfrm>
            <a:off x="1596263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7">
            <a:extLst>
              <a:ext uri="{FF2B5EF4-FFF2-40B4-BE49-F238E27FC236}">
                <a16:creationId xmlns:a16="http://schemas.microsoft.com/office/drawing/2014/main" id="{01D5C4B6-1C19-438C-A193-8E5F991C4C22}"/>
              </a:ext>
            </a:extLst>
          </p:cNvPr>
          <p:cNvSpPr/>
          <p:nvPr/>
        </p:nvSpPr>
        <p:spPr>
          <a:xfrm>
            <a:off x="758932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8">
            <a:extLst>
              <a:ext uri="{FF2B5EF4-FFF2-40B4-BE49-F238E27FC236}">
                <a16:creationId xmlns:a16="http://schemas.microsoft.com/office/drawing/2014/main" id="{F0F09C4E-86FF-4B0A-BA9D-9037F7257DC0}"/>
              </a:ext>
            </a:extLst>
          </p:cNvPr>
          <p:cNvSpPr/>
          <p:nvPr/>
        </p:nvSpPr>
        <p:spPr>
          <a:xfrm>
            <a:off x="1317153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9">
            <a:extLst>
              <a:ext uri="{FF2B5EF4-FFF2-40B4-BE49-F238E27FC236}">
                <a16:creationId xmlns:a16="http://schemas.microsoft.com/office/drawing/2014/main" id="{503EB194-17FD-4F68-B273-7B4D3798A738}"/>
              </a:ext>
            </a:extLst>
          </p:cNvPr>
          <p:cNvSpPr/>
          <p:nvPr/>
        </p:nvSpPr>
        <p:spPr>
          <a:xfrm>
            <a:off x="89910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0">
            <a:extLst>
              <a:ext uri="{FF2B5EF4-FFF2-40B4-BE49-F238E27FC236}">
                <a16:creationId xmlns:a16="http://schemas.microsoft.com/office/drawing/2014/main" id="{54C90C09-91ED-4D75-8CDE-B3ACEE1DDB53}"/>
              </a:ext>
            </a:extLst>
          </p:cNvPr>
          <p:cNvSpPr/>
          <p:nvPr/>
        </p:nvSpPr>
        <p:spPr>
          <a:xfrm>
            <a:off x="102098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1">
            <a:extLst>
              <a:ext uri="{FF2B5EF4-FFF2-40B4-BE49-F238E27FC236}">
                <a16:creationId xmlns:a16="http://schemas.microsoft.com/office/drawing/2014/main" id="{12DEE0C9-3FCB-485B-A858-A00CA50FB11F}"/>
              </a:ext>
            </a:extLst>
          </p:cNvPr>
          <p:cNvSpPr/>
          <p:nvPr/>
        </p:nvSpPr>
        <p:spPr>
          <a:xfrm>
            <a:off x="899100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2">
            <a:extLst>
              <a:ext uri="{FF2B5EF4-FFF2-40B4-BE49-F238E27FC236}">
                <a16:creationId xmlns:a16="http://schemas.microsoft.com/office/drawing/2014/main" id="{F57DD903-4BC9-4032-B0AC-F94FDC0BE18D}"/>
              </a:ext>
            </a:extLst>
          </p:cNvPr>
          <p:cNvSpPr/>
          <p:nvPr/>
        </p:nvSpPr>
        <p:spPr>
          <a:xfrm>
            <a:off x="899098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3">
            <a:extLst>
              <a:ext uri="{FF2B5EF4-FFF2-40B4-BE49-F238E27FC236}">
                <a16:creationId xmlns:a16="http://schemas.microsoft.com/office/drawing/2014/main" id="{16CF5E6C-9B23-4EE6-BB8D-98F32C27E322}"/>
              </a:ext>
            </a:extLst>
          </p:cNvPr>
          <p:cNvSpPr/>
          <p:nvPr/>
        </p:nvSpPr>
        <p:spPr>
          <a:xfrm>
            <a:off x="1039263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4">
            <a:extLst>
              <a:ext uri="{FF2B5EF4-FFF2-40B4-BE49-F238E27FC236}">
                <a16:creationId xmlns:a16="http://schemas.microsoft.com/office/drawing/2014/main" id="{CC41159E-B799-4878-A33E-0645FC7EEC73}"/>
              </a:ext>
            </a:extLst>
          </p:cNvPr>
          <p:cNvSpPr/>
          <p:nvPr/>
        </p:nvSpPr>
        <p:spPr>
          <a:xfrm>
            <a:off x="132467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5">
            <a:extLst>
              <a:ext uri="{FF2B5EF4-FFF2-40B4-BE49-F238E27FC236}">
                <a16:creationId xmlns:a16="http://schemas.microsoft.com/office/drawing/2014/main" id="{55C1DA37-47C3-4FF4-BE93-2E259E57BCA5}"/>
              </a:ext>
            </a:extLst>
          </p:cNvPr>
          <p:cNvSpPr/>
          <p:nvPr/>
        </p:nvSpPr>
        <p:spPr>
          <a:xfrm>
            <a:off x="254347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307478FE-4DCC-4B2A-9273-3C45DF809915}"/>
              </a:ext>
            </a:extLst>
          </p:cNvPr>
          <p:cNvSpPr/>
          <p:nvPr/>
        </p:nvSpPr>
        <p:spPr>
          <a:xfrm>
            <a:off x="132467" y="661634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7">
            <a:extLst>
              <a:ext uri="{FF2B5EF4-FFF2-40B4-BE49-F238E27FC236}">
                <a16:creationId xmlns:a16="http://schemas.microsoft.com/office/drawing/2014/main" id="{64EB4EFE-D31A-4737-B630-DD4145B54E6D}"/>
              </a:ext>
            </a:extLst>
          </p:cNvPr>
          <p:cNvSpPr/>
          <p:nvPr/>
        </p:nvSpPr>
        <p:spPr>
          <a:xfrm>
            <a:off x="13368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8">
            <a:extLst>
              <a:ext uri="{FF2B5EF4-FFF2-40B4-BE49-F238E27FC236}">
                <a16:creationId xmlns:a16="http://schemas.microsoft.com/office/drawing/2014/main" id="{6A105006-D733-4E2F-8905-AD7963A1D3AD}"/>
              </a:ext>
            </a:extLst>
          </p:cNvPr>
          <p:cNvSpPr/>
          <p:nvPr/>
        </p:nvSpPr>
        <p:spPr>
          <a:xfrm>
            <a:off x="132464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9">
            <a:extLst>
              <a:ext uri="{FF2B5EF4-FFF2-40B4-BE49-F238E27FC236}">
                <a16:creationId xmlns:a16="http://schemas.microsoft.com/office/drawing/2014/main" id="{A2048E8C-00F2-43B0-A667-180DDAF24FAF}"/>
              </a:ext>
            </a:extLst>
          </p:cNvPr>
          <p:cNvSpPr/>
          <p:nvPr/>
        </p:nvSpPr>
        <p:spPr>
          <a:xfrm>
            <a:off x="272629" y="66163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4" name="object 30">
            <a:extLst>
              <a:ext uri="{FF2B5EF4-FFF2-40B4-BE49-F238E27FC236}">
                <a16:creationId xmlns:a16="http://schemas.microsoft.com/office/drawing/2014/main" id="{B9687E0D-E5EB-4CC4-BB7F-C243C7E62EB2}"/>
              </a:ext>
            </a:extLst>
          </p:cNvPr>
          <p:cNvGraphicFramePr>
            <a:graphicFrameLocks noGrp="1"/>
          </p:cNvGraphicFramePr>
          <p:nvPr/>
        </p:nvGraphicFramePr>
        <p:xfrm>
          <a:off x="2897082" y="105242"/>
          <a:ext cx="1097279" cy="1096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1881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0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3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8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5" name="object 31">
            <a:extLst>
              <a:ext uri="{FF2B5EF4-FFF2-40B4-BE49-F238E27FC236}">
                <a16:creationId xmlns:a16="http://schemas.microsoft.com/office/drawing/2014/main" id="{48B3D25F-DCFA-4723-AA1F-408839766DE7}"/>
              </a:ext>
            </a:extLst>
          </p:cNvPr>
          <p:cNvSpPr/>
          <p:nvPr/>
        </p:nvSpPr>
        <p:spPr>
          <a:xfrm>
            <a:off x="240986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2">
            <a:extLst>
              <a:ext uri="{FF2B5EF4-FFF2-40B4-BE49-F238E27FC236}">
                <a16:creationId xmlns:a16="http://schemas.microsoft.com/office/drawing/2014/main" id="{15FDC032-82A7-456E-8D62-C50C702A0E06}"/>
              </a:ext>
            </a:extLst>
          </p:cNvPr>
          <p:cNvSpPr/>
          <p:nvPr/>
        </p:nvSpPr>
        <p:spPr>
          <a:xfrm>
            <a:off x="253174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3">
            <a:extLst>
              <a:ext uri="{FF2B5EF4-FFF2-40B4-BE49-F238E27FC236}">
                <a16:creationId xmlns:a16="http://schemas.microsoft.com/office/drawing/2014/main" id="{AC3C083D-91D7-4BAA-9B37-03BF360B36E9}"/>
              </a:ext>
            </a:extLst>
          </p:cNvPr>
          <p:cNvSpPr/>
          <p:nvPr/>
        </p:nvSpPr>
        <p:spPr>
          <a:xfrm>
            <a:off x="2409861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34">
            <a:extLst>
              <a:ext uri="{FF2B5EF4-FFF2-40B4-BE49-F238E27FC236}">
                <a16:creationId xmlns:a16="http://schemas.microsoft.com/office/drawing/2014/main" id="{E00F2B96-A020-4D15-A41D-7C2168A49121}"/>
              </a:ext>
            </a:extLst>
          </p:cNvPr>
          <p:cNvSpPr/>
          <p:nvPr/>
        </p:nvSpPr>
        <p:spPr>
          <a:xfrm>
            <a:off x="2411078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5">
            <a:extLst>
              <a:ext uri="{FF2B5EF4-FFF2-40B4-BE49-F238E27FC236}">
                <a16:creationId xmlns:a16="http://schemas.microsoft.com/office/drawing/2014/main" id="{9815A23A-0DCB-4732-8C77-909A64C1FF98}"/>
              </a:ext>
            </a:extLst>
          </p:cNvPr>
          <p:cNvSpPr/>
          <p:nvPr/>
        </p:nvSpPr>
        <p:spPr>
          <a:xfrm>
            <a:off x="2409859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6">
            <a:extLst>
              <a:ext uri="{FF2B5EF4-FFF2-40B4-BE49-F238E27FC236}">
                <a16:creationId xmlns:a16="http://schemas.microsoft.com/office/drawing/2014/main" id="{D626E6C2-08CB-4276-BF3D-1F7921391A76}"/>
              </a:ext>
            </a:extLst>
          </p:cNvPr>
          <p:cNvSpPr/>
          <p:nvPr/>
        </p:nvSpPr>
        <p:spPr>
          <a:xfrm>
            <a:off x="2550024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58">
            <a:extLst>
              <a:ext uri="{FF2B5EF4-FFF2-40B4-BE49-F238E27FC236}">
                <a16:creationId xmlns:a16="http://schemas.microsoft.com/office/drawing/2014/main" id="{6FBD6193-267F-4330-B128-79F959B01231}"/>
              </a:ext>
            </a:extLst>
          </p:cNvPr>
          <p:cNvSpPr txBox="1"/>
          <p:nvPr/>
        </p:nvSpPr>
        <p:spPr>
          <a:xfrm>
            <a:off x="6019602" y="470099"/>
            <a:ext cx="811996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ZHEJIANG HUAJING RECTIFIER CO.,LTD</a:t>
            </a:r>
            <a:endParaRPr lang="en-US" sz="2400" b="0" spc="-5" dirty="0">
              <a:solidFill>
                <a:srgbClr val="FFFFFF"/>
              </a:solidFill>
              <a:latin typeface="Montserrat Light"/>
              <a:cs typeface="Montserrat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EBFD20-7587-520B-01FD-B59B9C69412F}"/>
              </a:ext>
            </a:extLst>
          </p:cNvPr>
          <p:cNvSpPr txBox="1"/>
          <p:nvPr/>
        </p:nvSpPr>
        <p:spPr>
          <a:xfrm>
            <a:off x="6019602" y="1542358"/>
            <a:ext cx="133318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i="0" cap="all" dirty="0">
                <a:effectLst/>
              </a:rPr>
              <a:t>УСТРОЙСТВО КАПСУЛЬНОГО ТИПА</a:t>
            </a:r>
            <a:endParaRPr lang="ru-RU" sz="4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37302E-DCBA-630F-305D-3B1237233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51" y="2631608"/>
            <a:ext cx="1905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43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65EB745-DCC8-4EBD-AD24-D5BCCC240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sp>
        <p:nvSpPr>
          <p:cNvPr id="27" name="object 3">
            <a:extLst>
              <a:ext uri="{FF2B5EF4-FFF2-40B4-BE49-F238E27FC236}">
                <a16:creationId xmlns:a16="http://schemas.microsoft.com/office/drawing/2014/main" id="{DCC20A5E-BB94-4201-B18A-49C77FCADB14}"/>
              </a:ext>
            </a:extLst>
          </p:cNvPr>
          <p:cNvSpPr/>
          <p:nvPr/>
        </p:nvSpPr>
        <p:spPr>
          <a:xfrm>
            <a:off x="1457316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4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8256CD34-4C06-40F9-A84E-E1AE6D16F30C}"/>
              </a:ext>
            </a:extLst>
          </p:cNvPr>
          <p:cNvSpPr/>
          <p:nvPr/>
        </p:nvSpPr>
        <p:spPr>
          <a:xfrm>
            <a:off x="619991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5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5A01F118-E7F8-4C04-9CF2-D0EA81C3CEFD}"/>
              </a:ext>
            </a:extLst>
          </p:cNvPr>
          <p:cNvSpPr/>
          <p:nvPr/>
        </p:nvSpPr>
        <p:spPr>
          <a:xfrm>
            <a:off x="1456096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6">
            <a:extLst>
              <a:ext uri="{FF2B5EF4-FFF2-40B4-BE49-F238E27FC236}">
                <a16:creationId xmlns:a16="http://schemas.microsoft.com/office/drawing/2014/main" id="{E69AE8BF-DE55-4840-BFD2-E2DEB76D35B7}"/>
              </a:ext>
            </a:extLst>
          </p:cNvPr>
          <p:cNvSpPr/>
          <p:nvPr/>
        </p:nvSpPr>
        <p:spPr>
          <a:xfrm>
            <a:off x="618770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7">
            <a:extLst>
              <a:ext uri="{FF2B5EF4-FFF2-40B4-BE49-F238E27FC236}">
                <a16:creationId xmlns:a16="http://schemas.microsoft.com/office/drawing/2014/main" id="{57884FA2-EA0C-4895-993C-B54D39A69774}"/>
              </a:ext>
            </a:extLst>
          </p:cNvPr>
          <p:cNvSpPr/>
          <p:nvPr/>
        </p:nvSpPr>
        <p:spPr>
          <a:xfrm>
            <a:off x="1178204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8">
            <a:extLst>
              <a:ext uri="{FF2B5EF4-FFF2-40B4-BE49-F238E27FC236}">
                <a16:creationId xmlns:a16="http://schemas.microsoft.com/office/drawing/2014/main" id="{D04262ED-BD9D-4D39-8949-DB0D69187C28}"/>
              </a:ext>
            </a:extLst>
          </p:cNvPr>
          <p:cNvSpPr/>
          <p:nvPr/>
        </p:nvSpPr>
        <p:spPr>
          <a:xfrm>
            <a:off x="1456091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9">
            <a:extLst>
              <a:ext uri="{FF2B5EF4-FFF2-40B4-BE49-F238E27FC236}">
                <a16:creationId xmlns:a16="http://schemas.microsoft.com/office/drawing/2014/main" id="{5E7F6C84-B98E-477B-B813-9B9482525EF7}"/>
              </a:ext>
            </a:extLst>
          </p:cNvPr>
          <p:cNvSpPr/>
          <p:nvPr/>
        </p:nvSpPr>
        <p:spPr>
          <a:xfrm>
            <a:off x="618766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0">
            <a:extLst>
              <a:ext uri="{FF2B5EF4-FFF2-40B4-BE49-F238E27FC236}">
                <a16:creationId xmlns:a16="http://schemas.microsoft.com/office/drawing/2014/main" id="{8574AE60-C579-47C0-9C69-E48E1488CB7D}"/>
              </a:ext>
            </a:extLst>
          </p:cNvPr>
          <p:cNvSpPr/>
          <p:nvPr/>
        </p:nvSpPr>
        <p:spPr>
          <a:xfrm>
            <a:off x="1178204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1">
            <a:extLst>
              <a:ext uri="{FF2B5EF4-FFF2-40B4-BE49-F238E27FC236}">
                <a16:creationId xmlns:a16="http://schemas.microsoft.com/office/drawing/2014/main" id="{604A09FD-3084-4BB1-ACAA-B91ECC6F68DF}"/>
              </a:ext>
            </a:extLst>
          </p:cNvPr>
          <p:cNvSpPr/>
          <p:nvPr/>
        </p:nvSpPr>
        <p:spPr>
          <a:xfrm>
            <a:off x="1596263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2">
            <a:extLst>
              <a:ext uri="{FF2B5EF4-FFF2-40B4-BE49-F238E27FC236}">
                <a16:creationId xmlns:a16="http://schemas.microsoft.com/office/drawing/2014/main" id="{F44A228A-4578-4E25-8401-5096BCEE9457}"/>
              </a:ext>
            </a:extLst>
          </p:cNvPr>
          <p:cNvSpPr/>
          <p:nvPr/>
        </p:nvSpPr>
        <p:spPr>
          <a:xfrm>
            <a:off x="758932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3">
            <a:extLst>
              <a:ext uri="{FF2B5EF4-FFF2-40B4-BE49-F238E27FC236}">
                <a16:creationId xmlns:a16="http://schemas.microsoft.com/office/drawing/2014/main" id="{5B09EF41-D0F6-4E1A-9DDF-489A6F753589}"/>
              </a:ext>
            </a:extLst>
          </p:cNvPr>
          <p:cNvSpPr/>
          <p:nvPr/>
        </p:nvSpPr>
        <p:spPr>
          <a:xfrm>
            <a:off x="1179430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4">
            <a:extLst>
              <a:ext uri="{FF2B5EF4-FFF2-40B4-BE49-F238E27FC236}">
                <a16:creationId xmlns:a16="http://schemas.microsoft.com/office/drawing/2014/main" id="{05FB4EAD-B3F3-4F77-A761-E45D039FECD4}"/>
              </a:ext>
            </a:extLst>
          </p:cNvPr>
          <p:cNvSpPr/>
          <p:nvPr/>
        </p:nvSpPr>
        <p:spPr>
          <a:xfrm>
            <a:off x="1457316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5">
            <a:extLst>
              <a:ext uri="{FF2B5EF4-FFF2-40B4-BE49-F238E27FC236}">
                <a16:creationId xmlns:a16="http://schemas.microsoft.com/office/drawing/2014/main" id="{DBB4E1CD-F13A-4381-9FD6-11E9AA50496A}"/>
              </a:ext>
            </a:extLst>
          </p:cNvPr>
          <p:cNvSpPr/>
          <p:nvPr/>
        </p:nvSpPr>
        <p:spPr>
          <a:xfrm>
            <a:off x="61999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6">
            <a:extLst>
              <a:ext uri="{FF2B5EF4-FFF2-40B4-BE49-F238E27FC236}">
                <a16:creationId xmlns:a16="http://schemas.microsoft.com/office/drawing/2014/main" id="{E92680A0-D040-45BA-84A7-AC3D73D0CF07}"/>
              </a:ext>
            </a:extLst>
          </p:cNvPr>
          <p:cNvSpPr/>
          <p:nvPr/>
        </p:nvSpPr>
        <p:spPr>
          <a:xfrm>
            <a:off x="1596263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7">
            <a:extLst>
              <a:ext uri="{FF2B5EF4-FFF2-40B4-BE49-F238E27FC236}">
                <a16:creationId xmlns:a16="http://schemas.microsoft.com/office/drawing/2014/main" id="{01D5C4B6-1C19-438C-A193-8E5F991C4C22}"/>
              </a:ext>
            </a:extLst>
          </p:cNvPr>
          <p:cNvSpPr/>
          <p:nvPr/>
        </p:nvSpPr>
        <p:spPr>
          <a:xfrm>
            <a:off x="758932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8">
            <a:extLst>
              <a:ext uri="{FF2B5EF4-FFF2-40B4-BE49-F238E27FC236}">
                <a16:creationId xmlns:a16="http://schemas.microsoft.com/office/drawing/2014/main" id="{F0F09C4E-86FF-4B0A-BA9D-9037F7257DC0}"/>
              </a:ext>
            </a:extLst>
          </p:cNvPr>
          <p:cNvSpPr/>
          <p:nvPr/>
        </p:nvSpPr>
        <p:spPr>
          <a:xfrm>
            <a:off x="1317153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9">
            <a:extLst>
              <a:ext uri="{FF2B5EF4-FFF2-40B4-BE49-F238E27FC236}">
                <a16:creationId xmlns:a16="http://schemas.microsoft.com/office/drawing/2014/main" id="{503EB194-17FD-4F68-B273-7B4D3798A738}"/>
              </a:ext>
            </a:extLst>
          </p:cNvPr>
          <p:cNvSpPr/>
          <p:nvPr/>
        </p:nvSpPr>
        <p:spPr>
          <a:xfrm>
            <a:off x="89910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0">
            <a:extLst>
              <a:ext uri="{FF2B5EF4-FFF2-40B4-BE49-F238E27FC236}">
                <a16:creationId xmlns:a16="http://schemas.microsoft.com/office/drawing/2014/main" id="{54C90C09-91ED-4D75-8CDE-B3ACEE1DDB53}"/>
              </a:ext>
            </a:extLst>
          </p:cNvPr>
          <p:cNvSpPr/>
          <p:nvPr/>
        </p:nvSpPr>
        <p:spPr>
          <a:xfrm>
            <a:off x="102098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1">
            <a:extLst>
              <a:ext uri="{FF2B5EF4-FFF2-40B4-BE49-F238E27FC236}">
                <a16:creationId xmlns:a16="http://schemas.microsoft.com/office/drawing/2014/main" id="{12DEE0C9-3FCB-485B-A858-A00CA50FB11F}"/>
              </a:ext>
            </a:extLst>
          </p:cNvPr>
          <p:cNvSpPr/>
          <p:nvPr/>
        </p:nvSpPr>
        <p:spPr>
          <a:xfrm>
            <a:off x="899100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2">
            <a:extLst>
              <a:ext uri="{FF2B5EF4-FFF2-40B4-BE49-F238E27FC236}">
                <a16:creationId xmlns:a16="http://schemas.microsoft.com/office/drawing/2014/main" id="{F57DD903-4BC9-4032-B0AC-F94FDC0BE18D}"/>
              </a:ext>
            </a:extLst>
          </p:cNvPr>
          <p:cNvSpPr/>
          <p:nvPr/>
        </p:nvSpPr>
        <p:spPr>
          <a:xfrm>
            <a:off x="899098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3">
            <a:extLst>
              <a:ext uri="{FF2B5EF4-FFF2-40B4-BE49-F238E27FC236}">
                <a16:creationId xmlns:a16="http://schemas.microsoft.com/office/drawing/2014/main" id="{16CF5E6C-9B23-4EE6-BB8D-98F32C27E322}"/>
              </a:ext>
            </a:extLst>
          </p:cNvPr>
          <p:cNvSpPr/>
          <p:nvPr/>
        </p:nvSpPr>
        <p:spPr>
          <a:xfrm>
            <a:off x="1039263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4">
            <a:extLst>
              <a:ext uri="{FF2B5EF4-FFF2-40B4-BE49-F238E27FC236}">
                <a16:creationId xmlns:a16="http://schemas.microsoft.com/office/drawing/2014/main" id="{CC41159E-B799-4878-A33E-0645FC7EEC73}"/>
              </a:ext>
            </a:extLst>
          </p:cNvPr>
          <p:cNvSpPr/>
          <p:nvPr/>
        </p:nvSpPr>
        <p:spPr>
          <a:xfrm>
            <a:off x="132467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5">
            <a:extLst>
              <a:ext uri="{FF2B5EF4-FFF2-40B4-BE49-F238E27FC236}">
                <a16:creationId xmlns:a16="http://schemas.microsoft.com/office/drawing/2014/main" id="{55C1DA37-47C3-4FF4-BE93-2E259E57BCA5}"/>
              </a:ext>
            </a:extLst>
          </p:cNvPr>
          <p:cNvSpPr/>
          <p:nvPr/>
        </p:nvSpPr>
        <p:spPr>
          <a:xfrm>
            <a:off x="254347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307478FE-4DCC-4B2A-9273-3C45DF809915}"/>
              </a:ext>
            </a:extLst>
          </p:cNvPr>
          <p:cNvSpPr/>
          <p:nvPr/>
        </p:nvSpPr>
        <p:spPr>
          <a:xfrm>
            <a:off x="132467" y="661634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7">
            <a:extLst>
              <a:ext uri="{FF2B5EF4-FFF2-40B4-BE49-F238E27FC236}">
                <a16:creationId xmlns:a16="http://schemas.microsoft.com/office/drawing/2014/main" id="{64EB4EFE-D31A-4737-B630-DD4145B54E6D}"/>
              </a:ext>
            </a:extLst>
          </p:cNvPr>
          <p:cNvSpPr/>
          <p:nvPr/>
        </p:nvSpPr>
        <p:spPr>
          <a:xfrm>
            <a:off x="13368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8">
            <a:extLst>
              <a:ext uri="{FF2B5EF4-FFF2-40B4-BE49-F238E27FC236}">
                <a16:creationId xmlns:a16="http://schemas.microsoft.com/office/drawing/2014/main" id="{6A105006-D733-4E2F-8905-AD7963A1D3AD}"/>
              </a:ext>
            </a:extLst>
          </p:cNvPr>
          <p:cNvSpPr/>
          <p:nvPr/>
        </p:nvSpPr>
        <p:spPr>
          <a:xfrm>
            <a:off x="132464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9">
            <a:extLst>
              <a:ext uri="{FF2B5EF4-FFF2-40B4-BE49-F238E27FC236}">
                <a16:creationId xmlns:a16="http://schemas.microsoft.com/office/drawing/2014/main" id="{A2048E8C-00F2-43B0-A667-180DDAF24FAF}"/>
              </a:ext>
            </a:extLst>
          </p:cNvPr>
          <p:cNvSpPr/>
          <p:nvPr/>
        </p:nvSpPr>
        <p:spPr>
          <a:xfrm>
            <a:off x="272629" y="66163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4" name="object 30">
            <a:extLst>
              <a:ext uri="{FF2B5EF4-FFF2-40B4-BE49-F238E27FC236}">
                <a16:creationId xmlns:a16="http://schemas.microsoft.com/office/drawing/2014/main" id="{B9687E0D-E5EB-4CC4-BB7F-C243C7E62EB2}"/>
              </a:ext>
            </a:extLst>
          </p:cNvPr>
          <p:cNvGraphicFramePr>
            <a:graphicFrameLocks noGrp="1"/>
          </p:cNvGraphicFramePr>
          <p:nvPr/>
        </p:nvGraphicFramePr>
        <p:xfrm>
          <a:off x="2897082" y="105242"/>
          <a:ext cx="1097279" cy="1096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1881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0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3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8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5" name="object 31">
            <a:extLst>
              <a:ext uri="{FF2B5EF4-FFF2-40B4-BE49-F238E27FC236}">
                <a16:creationId xmlns:a16="http://schemas.microsoft.com/office/drawing/2014/main" id="{48B3D25F-DCFA-4723-AA1F-408839766DE7}"/>
              </a:ext>
            </a:extLst>
          </p:cNvPr>
          <p:cNvSpPr/>
          <p:nvPr/>
        </p:nvSpPr>
        <p:spPr>
          <a:xfrm>
            <a:off x="240986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2">
            <a:extLst>
              <a:ext uri="{FF2B5EF4-FFF2-40B4-BE49-F238E27FC236}">
                <a16:creationId xmlns:a16="http://schemas.microsoft.com/office/drawing/2014/main" id="{15FDC032-82A7-456E-8D62-C50C702A0E06}"/>
              </a:ext>
            </a:extLst>
          </p:cNvPr>
          <p:cNvSpPr/>
          <p:nvPr/>
        </p:nvSpPr>
        <p:spPr>
          <a:xfrm>
            <a:off x="253174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3">
            <a:extLst>
              <a:ext uri="{FF2B5EF4-FFF2-40B4-BE49-F238E27FC236}">
                <a16:creationId xmlns:a16="http://schemas.microsoft.com/office/drawing/2014/main" id="{AC3C083D-91D7-4BAA-9B37-03BF360B36E9}"/>
              </a:ext>
            </a:extLst>
          </p:cNvPr>
          <p:cNvSpPr/>
          <p:nvPr/>
        </p:nvSpPr>
        <p:spPr>
          <a:xfrm>
            <a:off x="2409861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34">
            <a:extLst>
              <a:ext uri="{FF2B5EF4-FFF2-40B4-BE49-F238E27FC236}">
                <a16:creationId xmlns:a16="http://schemas.microsoft.com/office/drawing/2014/main" id="{E00F2B96-A020-4D15-A41D-7C2168A49121}"/>
              </a:ext>
            </a:extLst>
          </p:cNvPr>
          <p:cNvSpPr/>
          <p:nvPr/>
        </p:nvSpPr>
        <p:spPr>
          <a:xfrm>
            <a:off x="2411078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5">
            <a:extLst>
              <a:ext uri="{FF2B5EF4-FFF2-40B4-BE49-F238E27FC236}">
                <a16:creationId xmlns:a16="http://schemas.microsoft.com/office/drawing/2014/main" id="{9815A23A-0DCB-4732-8C77-909A64C1FF98}"/>
              </a:ext>
            </a:extLst>
          </p:cNvPr>
          <p:cNvSpPr/>
          <p:nvPr/>
        </p:nvSpPr>
        <p:spPr>
          <a:xfrm>
            <a:off x="2409859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6">
            <a:extLst>
              <a:ext uri="{FF2B5EF4-FFF2-40B4-BE49-F238E27FC236}">
                <a16:creationId xmlns:a16="http://schemas.microsoft.com/office/drawing/2014/main" id="{D626E6C2-08CB-4276-BF3D-1F7921391A76}"/>
              </a:ext>
            </a:extLst>
          </p:cNvPr>
          <p:cNvSpPr/>
          <p:nvPr/>
        </p:nvSpPr>
        <p:spPr>
          <a:xfrm>
            <a:off x="2550024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58">
            <a:extLst>
              <a:ext uri="{FF2B5EF4-FFF2-40B4-BE49-F238E27FC236}">
                <a16:creationId xmlns:a16="http://schemas.microsoft.com/office/drawing/2014/main" id="{6FBD6193-267F-4330-B128-79F959B01231}"/>
              </a:ext>
            </a:extLst>
          </p:cNvPr>
          <p:cNvSpPr txBox="1"/>
          <p:nvPr/>
        </p:nvSpPr>
        <p:spPr>
          <a:xfrm>
            <a:off x="6019602" y="470099"/>
            <a:ext cx="811996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ZHEJIANG HUAJING RECTIFIER CO.,LTD</a:t>
            </a:r>
            <a:endParaRPr lang="en-US" sz="2400" b="0" spc="-5" dirty="0">
              <a:solidFill>
                <a:srgbClr val="FFFFFF"/>
              </a:solidFill>
              <a:latin typeface="Montserrat Light"/>
              <a:cs typeface="Montserrat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EBFD20-7587-520B-01FD-B59B9C69412F}"/>
              </a:ext>
            </a:extLst>
          </p:cNvPr>
          <p:cNvSpPr txBox="1"/>
          <p:nvPr/>
        </p:nvSpPr>
        <p:spPr>
          <a:xfrm>
            <a:off x="6019602" y="1542358"/>
            <a:ext cx="133318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i="0" cap="all" dirty="0">
                <a:effectLst/>
              </a:rPr>
              <a:t>УСТРОЙСТВО ТИПА ШПИЛЬКИ</a:t>
            </a:r>
            <a:endParaRPr lang="ru-RU" sz="4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056C19-C134-BC04-8104-EDD405A5A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68" y="2631603"/>
            <a:ext cx="1905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26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65EB745-DCC8-4EBD-AD24-D5BCCC240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sp>
        <p:nvSpPr>
          <p:cNvPr id="27" name="object 3">
            <a:extLst>
              <a:ext uri="{FF2B5EF4-FFF2-40B4-BE49-F238E27FC236}">
                <a16:creationId xmlns:a16="http://schemas.microsoft.com/office/drawing/2014/main" id="{DCC20A5E-BB94-4201-B18A-49C77FCADB14}"/>
              </a:ext>
            </a:extLst>
          </p:cNvPr>
          <p:cNvSpPr/>
          <p:nvPr/>
        </p:nvSpPr>
        <p:spPr>
          <a:xfrm>
            <a:off x="1457316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4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8256CD34-4C06-40F9-A84E-E1AE6D16F30C}"/>
              </a:ext>
            </a:extLst>
          </p:cNvPr>
          <p:cNvSpPr/>
          <p:nvPr/>
        </p:nvSpPr>
        <p:spPr>
          <a:xfrm>
            <a:off x="619991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5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5A01F118-E7F8-4C04-9CF2-D0EA81C3CEFD}"/>
              </a:ext>
            </a:extLst>
          </p:cNvPr>
          <p:cNvSpPr/>
          <p:nvPr/>
        </p:nvSpPr>
        <p:spPr>
          <a:xfrm>
            <a:off x="1456096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6">
            <a:extLst>
              <a:ext uri="{FF2B5EF4-FFF2-40B4-BE49-F238E27FC236}">
                <a16:creationId xmlns:a16="http://schemas.microsoft.com/office/drawing/2014/main" id="{E69AE8BF-DE55-4840-BFD2-E2DEB76D35B7}"/>
              </a:ext>
            </a:extLst>
          </p:cNvPr>
          <p:cNvSpPr/>
          <p:nvPr/>
        </p:nvSpPr>
        <p:spPr>
          <a:xfrm>
            <a:off x="618770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7">
            <a:extLst>
              <a:ext uri="{FF2B5EF4-FFF2-40B4-BE49-F238E27FC236}">
                <a16:creationId xmlns:a16="http://schemas.microsoft.com/office/drawing/2014/main" id="{57884FA2-EA0C-4895-993C-B54D39A69774}"/>
              </a:ext>
            </a:extLst>
          </p:cNvPr>
          <p:cNvSpPr/>
          <p:nvPr/>
        </p:nvSpPr>
        <p:spPr>
          <a:xfrm>
            <a:off x="1178204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8">
            <a:extLst>
              <a:ext uri="{FF2B5EF4-FFF2-40B4-BE49-F238E27FC236}">
                <a16:creationId xmlns:a16="http://schemas.microsoft.com/office/drawing/2014/main" id="{D04262ED-BD9D-4D39-8949-DB0D69187C28}"/>
              </a:ext>
            </a:extLst>
          </p:cNvPr>
          <p:cNvSpPr/>
          <p:nvPr/>
        </p:nvSpPr>
        <p:spPr>
          <a:xfrm>
            <a:off x="1456091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9">
            <a:extLst>
              <a:ext uri="{FF2B5EF4-FFF2-40B4-BE49-F238E27FC236}">
                <a16:creationId xmlns:a16="http://schemas.microsoft.com/office/drawing/2014/main" id="{5E7F6C84-B98E-477B-B813-9B9482525EF7}"/>
              </a:ext>
            </a:extLst>
          </p:cNvPr>
          <p:cNvSpPr/>
          <p:nvPr/>
        </p:nvSpPr>
        <p:spPr>
          <a:xfrm>
            <a:off x="618766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0">
            <a:extLst>
              <a:ext uri="{FF2B5EF4-FFF2-40B4-BE49-F238E27FC236}">
                <a16:creationId xmlns:a16="http://schemas.microsoft.com/office/drawing/2014/main" id="{8574AE60-C579-47C0-9C69-E48E1488CB7D}"/>
              </a:ext>
            </a:extLst>
          </p:cNvPr>
          <p:cNvSpPr/>
          <p:nvPr/>
        </p:nvSpPr>
        <p:spPr>
          <a:xfrm>
            <a:off x="1178204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1">
            <a:extLst>
              <a:ext uri="{FF2B5EF4-FFF2-40B4-BE49-F238E27FC236}">
                <a16:creationId xmlns:a16="http://schemas.microsoft.com/office/drawing/2014/main" id="{604A09FD-3084-4BB1-ACAA-B91ECC6F68DF}"/>
              </a:ext>
            </a:extLst>
          </p:cNvPr>
          <p:cNvSpPr/>
          <p:nvPr/>
        </p:nvSpPr>
        <p:spPr>
          <a:xfrm>
            <a:off x="1596263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2">
            <a:extLst>
              <a:ext uri="{FF2B5EF4-FFF2-40B4-BE49-F238E27FC236}">
                <a16:creationId xmlns:a16="http://schemas.microsoft.com/office/drawing/2014/main" id="{F44A228A-4578-4E25-8401-5096BCEE9457}"/>
              </a:ext>
            </a:extLst>
          </p:cNvPr>
          <p:cNvSpPr/>
          <p:nvPr/>
        </p:nvSpPr>
        <p:spPr>
          <a:xfrm>
            <a:off x="758932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3">
            <a:extLst>
              <a:ext uri="{FF2B5EF4-FFF2-40B4-BE49-F238E27FC236}">
                <a16:creationId xmlns:a16="http://schemas.microsoft.com/office/drawing/2014/main" id="{5B09EF41-D0F6-4E1A-9DDF-489A6F753589}"/>
              </a:ext>
            </a:extLst>
          </p:cNvPr>
          <p:cNvSpPr/>
          <p:nvPr/>
        </p:nvSpPr>
        <p:spPr>
          <a:xfrm>
            <a:off x="1179430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4">
            <a:extLst>
              <a:ext uri="{FF2B5EF4-FFF2-40B4-BE49-F238E27FC236}">
                <a16:creationId xmlns:a16="http://schemas.microsoft.com/office/drawing/2014/main" id="{05FB4EAD-B3F3-4F77-A761-E45D039FECD4}"/>
              </a:ext>
            </a:extLst>
          </p:cNvPr>
          <p:cNvSpPr/>
          <p:nvPr/>
        </p:nvSpPr>
        <p:spPr>
          <a:xfrm>
            <a:off x="1457316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5">
            <a:extLst>
              <a:ext uri="{FF2B5EF4-FFF2-40B4-BE49-F238E27FC236}">
                <a16:creationId xmlns:a16="http://schemas.microsoft.com/office/drawing/2014/main" id="{DBB4E1CD-F13A-4381-9FD6-11E9AA50496A}"/>
              </a:ext>
            </a:extLst>
          </p:cNvPr>
          <p:cNvSpPr/>
          <p:nvPr/>
        </p:nvSpPr>
        <p:spPr>
          <a:xfrm>
            <a:off x="61999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6">
            <a:extLst>
              <a:ext uri="{FF2B5EF4-FFF2-40B4-BE49-F238E27FC236}">
                <a16:creationId xmlns:a16="http://schemas.microsoft.com/office/drawing/2014/main" id="{E92680A0-D040-45BA-84A7-AC3D73D0CF07}"/>
              </a:ext>
            </a:extLst>
          </p:cNvPr>
          <p:cNvSpPr/>
          <p:nvPr/>
        </p:nvSpPr>
        <p:spPr>
          <a:xfrm>
            <a:off x="1596263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7">
            <a:extLst>
              <a:ext uri="{FF2B5EF4-FFF2-40B4-BE49-F238E27FC236}">
                <a16:creationId xmlns:a16="http://schemas.microsoft.com/office/drawing/2014/main" id="{01D5C4B6-1C19-438C-A193-8E5F991C4C22}"/>
              </a:ext>
            </a:extLst>
          </p:cNvPr>
          <p:cNvSpPr/>
          <p:nvPr/>
        </p:nvSpPr>
        <p:spPr>
          <a:xfrm>
            <a:off x="758932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8">
            <a:extLst>
              <a:ext uri="{FF2B5EF4-FFF2-40B4-BE49-F238E27FC236}">
                <a16:creationId xmlns:a16="http://schemas.microsoft.com/office/drawing/2014/main" id="{F0F09C4E-86FF-4B0A-BA9D-9037F7257DC0}"/>
              </a:ext>
            </a:extLst>
          </p:cNvPr>
          <p:cNvSpPr/>
          <p:nvPr/>
        </p:nvSpPr>
        <p:spPr>
          <a:xfrm>
            <a:off x="1317153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9">
            <a:extLst>
              <a:ext uri="{FF2B5EF4-FFF2-40B4-BE49-F238E27FC236}">
                <a16:creationId xmlns:a16="http://schemas.microsoft.com/office/drawing/2014/main" id="{503EB194-17FD-4F68-B273-7B4D3798A738}"/>
              </a:ext>
            </a:extLst>
          </p:cNvPr>
          <p:cNvSpPr/>
          <p:nvPr/>
        </p:nvSpPr>
        <p:spPr>
          <a:xfrm>
            <a:off x="89910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0">
            <a:extLst>
              <a:ext uri="{FF2B5EF4-FFF2-40B4-BE49-F238E27FC236}">
                <a16:creationId xmlns:a16="http://schemas.microsoft.com/office/drawing/2014/main" id="{54C90C09-91ED-4D75-8CDE-B3ACEE1DDB53}"/>
              </a:ext>
            </a:extLst>
          </p:cNvPr>
          <p:cNvSpPr/>
          <p:nvPr/>
        </p:nvSpPr>
        <p:spPr>
          <a:xfrm>
            <a:off x="102098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1">
            <a:extLst>
              <a:ext uri="{FF2B5EF4-FFF2-40B4-BE49-F238E27FC236}">
                <a16:creationId xmlns:a16="http://schemas.microsoft.com/office/drawing/2014/main" id="{12DEE0C9-3FCB-485B-A858-A00CA50FB11F}"/>
              </a:ext>
            </a:extLst>
          </p:cNvPr>
          <p:cNvSpPr/>
          <p:nvPr/>
        </p:nvSpPr>
        <p:spPr>
          <a:xfrm>
            <a:off x="899100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2">
            <a:extLst>
              <a:ext uri="{FF2B5EF4-FFF2-40B4-BE49-F238E27FC236}">
                <a16:creationId xmlns:a16="http://schemas.microsoft.com/office/drawing/2014/main" id="{F57DD903-4BC9-4032-B0AC-F94FDC0BE18D}"/>
              </a:ext>
            </a:extLst>
          </p:cNvPr>
          <p:cNvSpPr/>
          <p:nvPr/>
        </p:nvSpPr>
        <p:spPr>
          <a:xfrm>
            <a:off x="899098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3">
            <a:extLst>
              <a:ext uri="{FF2B5EF4-FFF2-40B4-BE49-F238E27FC236}">
                <a16:creationId xmlns:a16="http://schemas.microsoft.com/office/drawing/2014/main" id="{16CF5E6C-9B23-4EE6-BB8D-98F32C27E322}"/>
              </a:ext>
            </a:extLst>
          </p:cNvPr>
          <p:cNvSpPr/>
          <p:nvPr/>
        </p:nvSpPr>
        <p:spPr>
          <a:xfrm>
            <a:off x="1039263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4">
            <a:extLst>
              <a:ext uri="{FF2B5EF4-FFF2-40B4-BE49-F238E27FC236}">
                <a16:creationId xmlns:a16="http://schemas.microsoft.com/office/drawing/2014/main" id="{CC41159E-B799-4878-A33E-0645FC7EEC73}"/>
              </a:ext>
            </a:extLst>
          </p:cNvPr>
          <p:cNvSpPr/>
          <p:nvPr/>
        </p:nvSpPr>
        <p:spPr>
          <a:xfrm>
            <a:off x="132467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5">
            <a:extLst>
              <a:ext uri="{FF2B5EF4-FFF2-40B4-BE49-F238E27FC236}">
                <a16:creationId xmlns:a16="http://schemas.microsoft.com/office/drawing/2014/main" id="{55C1DA37-47C3-4FF4-BE93-2E259E57BCA5}"/>
              </a:ext>
            </a:extLst>
          </p:cNvPr>
          <p:cNvSpPr/>
          <p:nvPr/>
        </p:nvSpPr>
        <p:spPr>
          <a:xfrm>
            <a:off x="254347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307478FE-4DCC-4B2A-9273-3C45DF809915}"/>
              </a:ext>
            </a:extLst>
          </p:cNvPr>
          <p:cNvSpPr/>
          <p:nvPr/>
        </p:nvSpPr>
        <p:spPr>
          <a:xfrm>
            <a:off x="132467" y="661634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7">
            <a:extLst>
              <a:ext uri="{FF2B5EF4-FFF2-40B4-BE49-F238E27FC236}">
                <a16:creationId xmlns:a16="http://schemas.microsoft.com/office/drawing/2014/main" id="{64EB4EFE-D31A-4737-B630-DD4145B54E6D}"/>
              </a:ext>
            </a:extLst>
          </p:cNvPr>
          <p:cNvSpPr/>
          <p:nvPr/>
        </p:nvSpPr>
        <p:spPr>
          <a:xfrm>
            <a:off x="13368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8">
            <a:extLst>
              <a:ext uri="{FF2B5EF4-FFF2-40B4-BE49-F238E27FC236}">
                <a16:creationId xmlns:a16="http://schemas.microsoft.com/office/drawing/2014/main" id="{6A105006-D733-4E2F-8905-AD7963A1D3AD}"/>
              </a:ext>
            </a:extLst>
          </p:cNvPr>
          <p:cNvSpPr/>
          <p:nvPr/>
        </p:nvSpPr>
        <p:spPr>
          <a:xfrm>
            <a:off x="132464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9">
            <a:extLst>
              <a:ext uri="{FF2B5EF4-FFF2-40B4-BE49-F238E27FC236}">
                <a16:creationId xmlns:a16="http://schemas.microsoft.com/office/drawing/2014/main" id="{A2048E8C-00F2-43B0-A667-180DDAF24FAF}"/>
              </a:ext>
            </a:extLst>
          </p:cNvPr>
          <p:cNvSpPr/>
          <p:nvPr/>
        </p:nvSpPr>
        <p:spPr>
          <a:xfrm>
            <a:off x="272629" y="66163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4" name="object 30">
            <a:extLst>
              <a:ext uri="{FF2B5EF4-FFF2-40B4-BE49-F238E27FC236}">
                <a16:creationId xmlns:a16="http://schemas.microsoft.com/office/drawing/2014/main" id="{B9687E0D-E5EB-4CC4-BB7F-C243C7E62EB2}"/>
              </a:ext>
            </a:extLst>
          </p:cNvPr>
          <p:cNvGraphicFramePr>
            <a:graphicFrameLocks noGrp="1"/>
          </p:cNvGraphicFramePr>
          <p:nvPr/>
        </p:nvGraphicFramePr>
        <p:xfrm>
          <a:off x="2897082" y="105242"/>
          <a:ext cx="1097279" cy="1096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1881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0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3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8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5" name="object 31">
            <a:extLst>
              <a:ext uri="{FF2B5EF4-FFF2-40B4-BE49-F238E27FC236}">
                <a16:creationId xmlns:a16="http://schemas.microsoft.com/office/drawing/2014/main" id="{48B3D25F-DCFA-4723-AA1F-408839766DE7}"/>
              </a:ext>
            </a:extLst>
          </p:cNvPr>
          <p:cNvSpPr/>
          <p:nvPr/>
        </p:nvSpPr>
        <p:spPr>
          <a:xfrm>
            <a:off x="240986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2">
            <a:extLst>
              <a:ext uri="{FF2B5EF4-FFF2-40B4-BE49-F238E27FC236}">
                <a16:creationId xmlns:a16="http://schemas.microsoft.com/office/drawing/2014/main" id="{15FDC032-82A7-456E-8D62-C50C702A0E06}"/>
              </a:ext>
            </a:extLst>
          </p:cNvPr>
          <p:cNvSpPr/>
          <p:nvPr/>
        </p:nvSpPr>
        <p:spPr>
          <a:xfrm>
            <a:off x="253174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3">
            <a:extLst>
              <a:ext uri="{FF2B5EF4-FFF2-40B4-BE49-F238E27FC236}">
                <a16:creationId xmlns:a16="http://schemas.microsoft.com/office/drawing/2014/main" id="{AC3C083D-91D7-4BAA-9B37-03BF360B36E9}"/>
              </a:ext>
            </a:extLst>
          </p:cNvPr>
          <p:cNvSpPr/>
          <p:nvPr/>
        </p:nvSpPr>
        <p:spPr>
          <a:xfrm>
            <a:off x="2409861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34">
            <a:extLst>
              <a:ext uri="{FF2B5EF4-FFF2-40B4-BE49-F238E27FC236}">
                <a16:creationId xmlns:a16="http://schemas.microsoft.com/office/drawing/2014/main" id="{E00F2B96-A020-4D15-A41D-7C2168A49121}"/>
              </a:ext>
            </a:extLst>
          </p:cNvPr>
          <p:cNvSpPr/>
          <p:nvPr/>
        </p:nvSpPr>
        <p:spPr>
          <a:xfrm>
            <a:off x="2411078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5">
            <a:extLst>
              <a:ext uri="{FF2B5EF4-FFF2-40B4-BE49-F238E27FC236}">
                <a16:creationId xmlns:a16="http://schemas.microsoft.com/office/drawing/2014/main" id="{9815A23A-0DCB-4732-8C77-909A64C1FF98}"/>
              </a:ext>
            </a:extLst>
          </p:cNvPr>
          <p:cNvSpPr/>
          <p:nvPr/>
        </p:nvSpPr>
        <p:spPr>
          <a:xfrm>
            <a:off x="2409859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6">
            <a:extLst>
              <a:ext uri="{FF2B5EF4-FFF2-40B4-BE49-F238E27FC236}">
                <a16:creationId xmlns:a16="http://schemas.microsoft.com/office/drawing/2014/main" id="{D626E6C2-08CB-4276-BF3D-1F7921391A76}"/>
              </a:ext>
            </a:extLst>
          </p:cNvPr>
          <p:cNvSpPr/>
          <p:nvPr/>
        </p:nvSpPr>
        <p:spPr>
          <a:xfrm>
            <a:off x="2550024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58">
            <a:extLst>
              <a:ext uri="{FF2B5EF4-FFF2-40B4-BE49-F238E27FC236}">
                <a16:creationId xmlns:a16="http://schemas.microsoft.com/office/drawing/2014/main" id="{6FBD6193-267F-4330-B128-79F959B01231}"/>
              </a:ext>
            </a:extLst>
          </p:cNvPr>
          <p:cNvSpPr txBox="1"/>
          <p:nvPr/>
        </p:nvSpPr>
        <p:spPr>
          <a:xfrm>
            <a:off x="6019602" y="470099"/>
            <a:ext cx="811996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ZHEJIANG HUAJING RECTIFIER CO.,LTD</a:t>
            </a:r>
            <a:endParaRPr lang="en-US" sz="2400" b="0" spc="-5" dirty="0">
              <a:solidFill>
                <a:srgbClr val="FFFFFF"/>
              </a:solidFill>
              <a:latin typeface="Montserrat Light"/>
              <a:cs typeface="Montserrat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EBFD20-7587-520B-01FD-B59B9C69412F}"/>
              </a:ext>
            </a:extLst>
          </p:cNvPr>
          <p:cNvSpPr txBox="1"/>
          <p:nvPr/>
        </p:nvSpPr>
        <p:spPr>
          <a:xfrm>
            <a:off x="8179842" y="1477152"/>
            <a:ext cx="133318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cap="all" dirty="0"/>
              <a:t>Радиаторы</a:t>
            </a:r>
            <a:endParaRPr lang="ru-RU" sz="4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FBAA99-3982-255C-021D-EC321C495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6" y="2376902"/>
            <a:ext cx="1905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575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Стиль_2021_present_1920.potx" id="{F3A29179-B496-40D7-A61E-5EAF1CDBD8FF}" vid="{25908ECC-0955-4BC4-9308-D89E52B0DB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Промэлектроника 2021</Template>
  <TotalTime>209</TotalTime>
  <Words>299</Words>
  <Application>Microsoft Office PowerPoint</Application>
  <PresentationFormat>Произвольный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Montserrat</vt:lpstr>
      <vt:lpstr>Montserrat Light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Коршунов Денис</dc:creator>
  <cp:lastModifiedBy>Никита Федоренко</cp:lastModifiedBy>
  <cp:revision>20</cp:revision>
  <dcterms:created xsi:type="dcterms:W3CDTF">2021-05-27T07:34:49Z</dcterms:created>
  <dcterms:modified xsi:type="dcterms:W3CDTF">2023-05-04T04:16:06Z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2021-05-26T00:00:00Z</vt:filetime>
  </property>
  <property fmtid="{D5CDD505-2E9C-101B-9397-08002B2CF9AE}" pid="3" name="Creator">
    <vt:lpwstr>Adobe InDesign 16.2 (Windows)</vt:lpwstr>
  </property>
  <property fmtid="{D5CDD505-2E9C-101B-9397-08002B2CF9AE}" pid="4" name="LastSaved">
    <vt:filetime>2021-05-26T00:00:00Z</vt:filetime>
  </property>
</Properties>
</file>