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1" d="100"/>
          <a:sy n="71" d="100"/>
        </p:scale>
        <p:origin x="-294" y="-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424940"/>
          </a:xfrm>
          <a:custGeom>
            <a:avLst/>
            <a:gdLst/>
            <a:ahLst/>
            <a:cxnLst/>
            <a:rect l="l" t="t" r="r" b="b"/>
            <a:pathLst>
              <a:path w="20104100" h="1424940">
                <a:moveTo>
                  <a:pt x="0" y="1424700"/>
                </a:moveTo>
                <a:lnTo>
                  <a:pt x="20104099" y="1424700"/>
                </a:lnTo>
                <a:lnTo>
                  <a:pt x="20104099" y="0"/>
                </a:lnTo>
                <a:lnTo>
                  <a:pt x="0" y="0"/>
                </a:lnTo>
                <a:lnTo>
                  <a:pt x="0" y="142470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7C933C08-038D-4800-8C31-1DDEAF7CC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04100" cy="1130865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7571685"/>
            <a:ext cx="20104100" cy="3736975"/>
          </a:xfrm>
          <a:custGeom>
            <a:avLst/>
            <a:gdLst/>
            <a:ahLst/>
            <a:cxnLst/>
            <a:rect l="l" t="t" r="r" b="b"/>
            <a:pathLst>
              <a:path w="20104100" h="3736975">
                <a:moveTo>
                  <a:pt x="0" y="3736870"/>
                </a:moveTo>
                <a:lnTo>
                  <a:pt x="20104099" y="3736870"/>
                </a:lnTo>
                <a:lnTo>
                  <a:pt x="20104099" y="0"/>
                </a:lnTo>
                <a:lnTo>
                  <a:pt x="0" y="0"/>
                </a:lnTo>
                <a:lnTo>
                  <a:pt x="0" y="373687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87217" y="9110626"/>
            <a:ext cx="5895975" cy="1828800"/>
          </a:xfrm>
          <a:custGeom>
            <a:avLst/>
            <a:gdLst/>
            <a:ahLst/>
            <a:cxnLst/>
            <a:rect l="l" t="t" r="r" b="b"/>
            <a:pathLst>
              <a:path w="5895975" h="1828800">
                <a:moveTo>
                  <a:pt x="3251118" y="1816100"/>
                </a:moveTo>
                <a:lnTo>
                  <a:pt x="2644806" y="1816100"/>
                </a:lnTo>
                <a:lnTo>
                  <a:pt x="2694826" y="1828800"/>
                </a:lnTo>
                <a:lnTo>
                  <a:pt x="3201099" y="1828800"/>
                </a:lnTo>
                <a:lnTo>
                  <a:pt x="3251118" y="1816100"/>
                </a:lnTo>
                <a:close/>
              </a:path>
              <a:path w="5895975" h="1828800">
                <a:moveTo>
                  <a:pt x="3399862" y="1803400"/>
                </a:moveTo>
                <a:lnTo>
                  <a:pt x="2496063" y="1803400"/>
                </a:lnTo>
                <a:lnTo>
                  <a:pt x="2545419" y="1816100"/>
                </a:lnTo>
                <a:lnTo>
                  <a:pt x="3350505" y="1816100"/>
                </a:lnTo>
                <a:lnTo>
                  <a:pt x="3399862" y="1803400"/>
                </a:lnTo>
                <a:close/>
              </a:path>
              <a:path w="5895975" h="1828800">
                <a:moveTo>
                  <a:pt x="2740122" y="1765300"/>
                </a:moveTo>
                <a:lnTo>
                  <a:pt x="2301019" y="1765300"/>
                </a:lnTo>
                <a:lnTo>
                  <a:pt x="2446939" y="1803400"/>
                </a:lnTo>
                <a:lnTo>
                  <a:pt x="3448985" y="1803400"/>
                </a:lnTo>
                <a:lnTo>
                  <a:pt x="3546513" y="1778000"/>
                </a:lnTo>
                <a:lnTo>
                  <a:pt x="2791767" y="1778000"/>
                </a:lnTo>
                <a:lnTo>
                  <a:pt x="2740122" y="1765300"/>
                </a:lnTo>
                <a:close/>
              </a:path>
              <a:path w="5895975" h="1828800">
                <a:moveTo>
                  <a:pt x="3594905" y="1765300"/>
                </a:moveTo>
                <a:lnTo>
                  <a:pt x="3155802" y="1765300"/>
                </a:lnTo>
                <a:lnTo>
                  <a:pt x="3104157" y="1778000"/>
                </a:lnTo>
                <a:lnTo>
                  <a:pt x="3546513" y="1778000"/>
                </a:lnTo>
                <a:lnTo>
                  <a:pt x="3594905" y="1765300"/>
                </a:lnTo>
                <a:close/>
              </a:path>
              <a:path w="5895975" h="1828800">
                <a:moveTo>
                  <a:pt x="64165" y="0"/>
                </a:moveTo>
                <a:lnTo>
                  <a:pt x="0" y="0"/>
                </a:lnTo>
                <a:lnTo>
                  <a:pt x="21372" y="38100"/>
                </a:lnTo>
                <a:lnTo>
                  <a:pt x="43347" y="76200"/>
                </a:lnTo>
                <a:lnTo>
                  <a:pt x="65920" y="127000"/>
                </a:lnTo>
                <a:lnTo>
                  <a:pt x="89084" y="165100"/>
                </a:lnTo>
                <a:lnTo>
                  <a:pt x="112835" y="203200"/>
                </a:lnTo>
                <a:lnTo>
                  <a:pt x="137166" y="241300"/>
                </a:lnTo>
                <a:lnTo>
                  <a:pt x="162071" y="292100"/>
                </a:lnTo>
                <a:lnTo>
                  <a:pt x="187546" y="330200"/>
                </a:lnTo>
                <a:lnTo>
                  <a:pt x="213585" y="368300"/>
                </a:lnTo>
                <a:lnTo>
                  <a:pt x="240181" y="406400"/>
                </a:lnTo>
                <a:lnTo>
                  <a:pt x="267330" y="444500"/>
                </a:lnTo>
                <a:lnTo>
                  <a:pt x="295026" y="482600"/>
                </a:lnTo>
                <a:lnTo>
                  <a:pt x="323262" y="520700"/>
                </a:lnTo>
                <a:lnTo>
                  <a:pt x="352035" y="558800"/>
                </a:lnTo>
                <a:lnTo>
                  <a:pt x="381337" y="596900"/>
                </a:lnTo>
                <a:lnTo>
                  <a:pt x="411163" y="635000"/>
                </a:lnTo>
                <a:lnTo>
                  <a:pt x="441508" y="673100"/>
                </a:lnTo>
                <a:lnTo>
                  <a:pt x="472367" y="711200"/>
                </a:lnTo>
                <a:lnTo>
                  <a:pt x="503733" y="736600"/>
                </a:lnTo>
                <a:lnTo>
                  <a:pt x="535600" y="774700"/>
                </a:lnTo>
                <a:lnTo>
                  <a:pt x="567964" y="812800"/>
                </a:lnTo>
                <a:lnTo>
                  <a:pt x="600818" y="850900"/>
                </a:lnTo>
                <a:lnTo>
                  <a:pt x="634158" y="876300"/>
                </a:lnTo>
                <a:lnTo>
                  <a:pt x="667977" y="914400"/>
                </a:lnTo>
                <a:lnTo>
                  <a:pt x="702270" y="952500"/>
                </a:lnTo>
                <a:lnTo>
                  <a:pt x="737030" y="977900"/>
                </a:lnTo>
                <a:lnTo>
                  <a:pt x="772254" y="1016000"/>
                </a:lnTo>
                <a:lnTo>
                  <a:pt x="844066" y="1066800"/>
                </a:lnTo>
                <a:lnTo>
                  <a:pt x="880644" y="1104900"/>
                </a:lnTo>
                <a:lnTo>
                  <a:pt x="955113" y="1155700"/>
                </a:lnTo>
                <a:lnTo>
                  <a:pt x="992994" y="1193800"/>
                </a:lnTo>
                <a:lnTo>
                  <a:pt x="1070020" y="1244600"/>
                </a:lnTo>
                <a:lnTo>
                  <a:pt x="1188636" y="1320800"/>
                </a:lnTo>
                <a:lnTo>
                  <a:pt x="1310809" y="1397000"/>
                </a:lnTo>
                <a:lnTo>
                  <a:pt x="1436387" y="1473200"/>
                </a:lnTo>
                <a:lnTo>
                  <a:pt x="1478977" y="1485900"/>
                </a:lnTo>
                <a:lnTo>
                  <a:pt x="1565218" y="1536700"/>
                </a:lnTo>
                <a:lnTo>
                  <a:pt x="1608859" y="1549400"/>
                </a:lnTo>
                <a:lnTo>
                  <a:pt x="1652839" y="1574800"/>
                </a:lnTo>
                <a:lnTo>
                  <a:pt x="1741794" y="1600200"/>
                </a:lnTo>
                <a:lnTo>
                  <a:pt x="1786757" y="1625600"/>
                </a:lnTo>
                <a:lnTo>
                  <a:pt x="1877629" y="1651000"/>
                </a:lnTo>
                <a:lnTo>
                  <a:pt x="1923525" y="1676400"/>
                </a:lnTo>
                <a:lnTo>
                  <a:pt x="2252881" y="1765300"/>
                </a:lnTo>
                <a:lnTo>
                  <a:pt x="2637496" y="1765300"/>
                </a:lnTo>
                <a:lnTo>
                  <a:pt x="2586529" y="1752600"/>
                </a:lnTo>
                <a:lnTo>
                  <a:pt x="2535800" y="1752600"/>
                </a:lnTo>
                <a:lnTo>
                  <a:pt x="2485317" y="1739900"/>
                </a:lnTo>
                <a:lnTo>
                  <a:pt x="2435084" y="1739900"/>
                </a:lnTo>
                <a:lnTo>
                  <a:pt x="2335397" y="1714500"/>
                </a:lnTo>
                <a:lnTo>
                  <a:pt x="2285955" y="1714500"/>
                </a:lnTo>
                <a:lnTo>
                  <a:pt x="1947937" y="1625600"/>
                </a:lnTo>
                <a:lnTo>
                  <a:pt x="1900878" y="1600200"/>
                </a:lnTo>
                <a:lnTo>
                  <a:pt x="1807742" y="1574800"/>
                </a:lnTo>
                <a:lnTo>
                  <a:pt x="1761679" y="1549400"/>
                </a:lnTo>
                <a:lnTo>
                  <a:pt x="1715960" y="1536700"/>
                </a:lnTo>
                <a:lnTo>
                  <a:pt x="1670592" y="1511300"/>
                </a:lnTo>
                <a:lnTo>
                  <a:pt x="1625581" y="1498600"/>
                </a:lnTo>
                <a:lnTo>
                  <a:pt x="1536655" y="1447800"/>
                </a:lnTo>
                <a:lnTo>
                  <a:pt x="1492752" y="1435100"/>
                </a:lnTo>
                <a:lnTo>
                  <a:pt x="1363360" y="1358900"/>
                </a:lnTo>
                <a:lnTo>
                  <a:pt x="1237573" y="1282700"/>
                </a:lnTo>
                <a:lnTo>
                  <a:pt x="1115560" y="1206500"/>
                </a:lnTo>
                <a:lnTo>
                  <a:pt x="1036398" y="1155700"/>
                </a:lnTo>
                <a:lnTo>
                  <a:pt x="997489" y="1117600"/>
                </a:lnTo>
                <a:lnTo>
                  <a:pt x="921048" y="1066800"/>
                </a:lnTo>
                <a:lnTo>
                  <a:pt x="883528" y="1028700"/>
                </a:lnTo>
                <a:lnTo>
                  <a:pt x="846483" y="1003300"/>
                </a:lnTo>
                <a:lnTo>
                  <a:pt x="809920" y="965200"/>
                </a:lnTo>
                <a:lnTo>
                  <a:pt x="773844" y="939800"/>
                </a:lnTo>
                <a:lnTo>
                  <a:pt x="738263" y="901700"/>
                </a:lnTo>
                <a:lnTo>
                  <a:pt x="703182" y="863600"/>
                </a:lnTo>
                <a:lnTo>
                  <a:pt x="668607" y="838200"/>
                </a:lnTo>
                <a:lnTo>
                  <a:pt x="634060" y="800100"/>
                </a:lnTo>
                <a:lnTo>
                  <a:pt x="600048" y="762000"/>
                </a:lnTo>
                <a:lnTo>
                  <a:pt x="566578" y="723900"/>
                </a:lnTo>
                <a:lnTo>
                  <a:pt x="533656" y="685800"/>
                </a:lnTo>
                <a:lnTo>
                  <a:pt x="501289" y="647700"/>
                </a:lnTo>
                <a:lnTo>
                  <a:pt x="469484" y="609600"/>
                </a:lnTo>
                <a:lnTo>
                  <a:pt x="438246" y="571500"/>
                </a:lnTo>
                <a:lnTo>
                  <a:pt x="407582" y="533400"/>
                </a:lnTo>
                <a:lnTo>
                  <a:pt x="377499" y="495300"/>
                </a:lnTo>
                <a:lnTo>
                  <a:pt x="348003" y="457200"/>
                </a:lnTo>
                <a:lnTo>
                  <a:pt x="319101" y="419100"/>
                </a:lnTo>
                <a:lnTo>
                  <a:pt x="290799" y="381000"/>
                </a:lnTo>
                <a:lnTo>
                  <a:pt x="263104" y="342900"/>
                </a:lnTo>
                <a:lnTo>
                  <a:pt x="236023" y="292100"/>
                </a:lnTo>
                <a:lnTo>
                  <a:pt x="209560" y="254000"/>
                </a:lnTo>
                <a:lnTo>
                  <a:pt x="183725" y="215900"/>
                </a:lnTo>
                <a:lnTo>
                  <a:pt x="158521" y="165100"/>
                </a:lnTo>
                <a:lnTo>
                  <a:pt x="133957" y="127000"/>
                </a:lnTo>
                <a:lnTo>
                  <a:pt x="110039" y="88900"/>
                </a:lnTo>
                <a:lnTo>
                  <a:pt x="86773" y="38100"/>
                </a:lnTo>
                <a:lnTo>
                  <a:pt x="64165" y="0"/>
                </a:lnTo>
                <a:close/>
              </a:path>
              <a:path w="5895975" h="1828800">
                <a:moveTo>
                  <a:pt x="5895925" y="0"/>
                </a:moveTo>
                <a:lnTo>
                  <a:pt x="5831759" y="0"/>
                </a:lnTo>
                <a:lnTo>
                  <a:pt x="5809152" y="38100"/>
                </a:lnTo>
                <a:lnTo>
                  <a:pt x="5785885" y="88900"/>
                </a:lnTo>
                <a:lnTo>
                  <a:pt x="5761967" y="127000"/>
                </a:lnTo>
                <a:lnTo>
                  <a:pt x="5737403" y="165100"/>
                </a:lnTo>
                <a:lnTo>
                  <a:pt x="5712200" y="215900"/>
                </a:lnTo>
                <a:lnTo>
                  <a:pt x="5686364" y="254000"/>
                </a:lnTo>
                <a:lnTo>
                  <a:pt x="5659902" y="292100"/>
                </a:lnTo>
                <a:lnTo>
                  <a:pt x="5632820" y="342900"/>
                </a:lnTo>
                <a:lnTo>
                  <a:pt x="5605125" y="381000"/>
                </a:lnTo>
                <a:lnTo>
                  <a:pt x="5576823" y="419100"/>
                </a:lnTo>
                <a:lnTo>
                  <a:pt x="5547921" y="457200"/>
                </a:lnTo>
                <a:lnTo>
                  <a:pt x="5518425" y="495300"/>
                </a:lnTo>
                <a:lnTo>
                  <a:pt x="5488342" y="533400"/>
                </a:lnTo>
                <a:lnTo>
                  <a:pt x="5457679" y="571500"/>
                </a:lnTo>
                <a:lnTo>
                  <a:pt x="5426441" y="609600"/>
                </a:lnTo>
                <a:lnTo>
                  <a:pt x="5394635" y="647700"/>
                </a:lnTo>
                <a:lnTo>
                  <a:pt x="5362268" y="685800"/>
                </a:lnTo>
                <a:lnTo>
                  <a:pt x="5329346" y="723900"/>
                </a:lnTo>
                <a:lnTo>
                  <a:pt x="5295876" y="762000"/>
                </a:lnTo>
                <a:lnTo>
                  <a:pt x="5261864" y="800100"/>
                </a:lnTo>
                <a:lnTo>
                  <a:pt x="5227317" y="838200"/>
                </a:lnTo>
                <a:lnTo>
                  <a:pt x="5192742" y="863600"/>
                </a:lnTo>
                <a:lnTo>
                  <a:pt x="5157661" y="901700"/>
                </a:lnTo>
                <a:lnTo>
                  <a:pt x="5122080" y="939800"/>
                </a:lnTo>
                <a:lnTo>
                  <a:pt x="5086004" y="965200"/>
                </a:lnTo>
                <a:lnTo>
                  <a:pt x="5049441" y="1003300"/>
                </a:lnTo>
                <a:lnTo>
                  <a:pt x="5012397" y="1028700"/>
                </a:lnTo>
                <a:lnTo>
                  <a:pt x="4974876" y="1066800"/>
                </a:lnTo>
                <a:lnTo>
                  <a:pt x="4898435" y="1117600"/>
                </a:lnTo>
                <a:lnTo>
                  <a:pt x="4859526" y="1155700"/>
                </a:lnTo>
                <a:lnTo>
                  <a:pt x="4780364" y="1206500"/>
                </a:lnTo>
                <a:lnTo>
                  <a:pt x="4658351" y="1282700"/>
                </a:lnTo>
                <a:lnTo>
                  <a:pt x="4532564" y="1358900"/>
                </a:lnTo>
                <a:lnTo>
                  <a:pt x="4403172" y="1435100"/>
                </a:lnTo>
                <a:lnTo>
                  <a:pt x="4359269" y="1447800"/>
                </a:lnTo>
                <a:lnTo>
                  <a:pt x="4270343" y="1498600"/>
                </a:lnTo>
                <a:lnTo>
                  <a:pt x="4225332" y="1511300"/>
                </a:lnTo>
                <a:lnTo>
                  <a:pt x="4179964" y="1536700"/>
                </a:lnTo>
                <a:lnTo>
                  <a:pt x="4134245" y="1549400"/>
                </a:lnTo>
                <a:lnTo>
                  <a:pt x="4088182" y="1574800"/>
                </a:lnTo>
                <a:lnTo>
                  <a:pt x="3995046" y="1600200"/>
                </a:lnTo>
                <a:lnTo>
                  <a:pt x="3947987" y="1625600"/>
                </a:lnTo>
                <a:lnTo>
                  <a:pt x="3609969" y="1714500"/>
                </a:lnTo>
                <a:lnTo>
                  <a:pt x="3560527" y="1714500"/>
                </a:lnTo>
                <a:lnTo>
                  <a:pt x="3460840" y="1739900"/>
                </a:lnTo>
                <a:lnTo>
                  <a:pt x="3410608" y="1739900"/>
                </a:lnTo>
                <a:lnTo>
                  <a:pt x="3360124" y="1752600"/>
                </a:lnTo>
                <a:lnTo>
                  <a:pt x="3309395" y="1752600"/>
                </a:lnTo>
                <a:lnTo>
                  <a:pt x="3258428" y="1765300"/>
                </a:lnTo>
                <a:lnTo>
                  <a:pt x="3643043" y="1765300"/>
                </a:lnTo>
                <a:lnTo>
                  <a:pt x="3972399" y="1676400"/>
                </a:lnTo>
                <a:lnTo>
                  <a:pt x="4018296" y="1651000"/>
                </a:lnTo>
                <a:lnTo>
                  <a:pt x="4109167" y="1625600"/>
                </a:lnTo>
                <a:lnTo>
                  <a:pt x="4154130" y="1600200"/>
                </a:lnTo>
                <a:lnTo>
                  <a:pt x="4243085" y="1574800"/>
                </a:lnTo>
                <a:lnTo>
                  <a:pt x="4287065" y="1549400"/>
                </a:lnTo>
                <a:lnTo>
                  <a:pt x="4330706" y="1536700"/>
                </a:lnTo>
                <a:lnTo>
                  <a:pt x="4416948" y="1485900"/>
                </a:lnTo>
                <a:lnTo>
                  <a:pt x="4459538" y="1473200"/>
                </a:lnTo>
                <a:lnTo>
                  <a:pt x="4585116" y="1397000"/>
                </a:lnTo>
                <a:lnTo>
                  <a:pt x="4707288" y="1320800"/>
                </a:lnTo>
                <a:lnTo>
                  <a:pt x="4825904" y="1244600"/>
                </a:lnTo>
                <a:lnTo>
                  <a:pt x="4902930" y="1193800"/>
                </a:lnTo>
                <a:lnTo>
                  <a:pt x="4940811" y="1155700"/>
                </a:lnTo>
                <a:lnTo>
                  <a:pt x="5015281" y="1104900"/>
                </a:lnTo>
                <a:lnTo>
                  <a:pt x="5051858" y="1066800"/>
                </a:lnTo>
                <a:lnTo>
                  <a:pt x="5123670" y="1016000"/>
                </a:lnTo>
                <a:lnTo>
                  <a:pt x="5158894" y="977900"/>
                </a:lnTo>
                <a:lnTo>
                  <a:pt x="5193655" y="952500"/>
                </a:lnTo>
                <a:lnTo>
                  <a:pt x="5227947" y="914400"/>
                </a:lnTo>
                <a:lnTo>
                  <a:pt x="5261766" y="876300"/>
                </a:lnTo>
                <a:lnTo>
                  <a:pt x="5295106" y="850900"/>
                </a:lnTo>
                <a:lnTo>
                  <a:pt x="5327960" y="812800"/>
                </a:lnTo>
                <a:lnTo>
                  <a:pt x="5360324" y="774700"/>
                </a:lnTo>
                <a:lnTo>
                  <a:pt x="5392192" y="736600"/>
                </a:lnTo>
                <a:lnTo>
                  <a:pt x="5423557" y="711200"/>
                </a:lnTo>
                <a:lnTo>
                  <a:pt x="5454416" y="673100"/>
                </a:lnTo>
                <a:lnTo>
                  <a:pt x="5484761" y="635000"/>
                </a:lnTo>
                <a:lnTo>
                  <a:pt x="5514587" y="596900"/>
                </a:lnTo>
                <a:lnTo>
                  <a:pt x="5543890" y="558800"/>
                </a:lnTo>
                <a:lnTo>
                  <a:pt x="5572662" y="520700"/>
                </a:lnTo>
                <a:lnTo>
                  <a:pt x="5600899" y="482600"/>
                </a:lnTo>
                <a:lnTo>
                  <a:pt x="5628594" y="444500"/>
                </a:lnTo>
                <a:lnTo>
                  <a:pt x="5655743" y="406400"/>
                </a:lnTo>
                <a:lnTo>
                  <a:pt x="5682339" y="368300"/>
                </a:lnTo>
                <a:lnTo>
                  <a:pt x="5708378" y="330200"/>
                </a:lnTo>
                <a:lnTo>
                  <a:pt x="5733853" y="292100"/>
                </a:lnTo>
                <a:lnTo>
                  <a:pt x="5758758" y="241300"/>
                </a:lnTo>
                <a:lnTo>
                  <a:pt x="5783089" y="203200"/>
                </a:lnTo>
                <a:lnTo>
                  <a:pt x="5806840" y="165100"/>
                </a:lnTo>
                <a:lnTo>
                  <a:pt x="5830004" y="127000"/>
                </a:lnTo>
                <a:lnTo>
                  <a:pt x="5852577" y="76200"/>
                </a:lnTo>
                <a:lnTo>
                  <a:pt x="5874552" y="38100"/>
                </a:lnTo>
                <a:lnTo>
                  <a:pt x="5895925" y="0"/>
                </a:lnTo>
                <a:close/>
              </a:path>
              <a:path w="5895975" h="1828800">
                <a:moveTo>
                  <a:pt x="3205967" y="1397000"/>
                </a:moveTo>
                <a:lnTo>
                  <a:pt x="2693622" y="1397000"/>
                </a:lnTo>
                <a:lnTo>
                  <a:pt x="2744382" y="1409700"/>
                </a:lnTo>
                <a:lnTo>
                  <a:pt x="3155207" y="1409700"/>
                </a:lnTo>
                <a:lnTo>
                  <a:pt x="3205967" y="1397000"/>
                </a:lnTo>
                <a:close/>
              </a:path>
              <a:path w="5895975" h="1828800">
                <a:moveTo>
                  <a:pt x="3406399" y="1371600"/>
                </a:moveTo>
                <a:lnTo>
                  <a:pt x="2493190" y="1371600"/>
                </a:lnTo>
                <a:lnTo>
                  <a:pt x="2592870" y="1397000"/>
                </a:lnTo>
                <a:lnTo>
                  <a:pt x="3306719" y="1397000"/>
                </a:lnTo>
                <a:lnTo>
                  <a:pt x="3406399" y="1371600"/>
                </a:lnTo>
                <a:close/>
              </a:path>
              <a:path w="5895975" h="1828800">
                <a:moveTo>
                  <a:pt x="546517" y="0"/>
                </a:moveTo>
                <a:lnTo>
                  <a:pt x="479639" y="0"/>
                </a:lnTo>
                <a:lnTo>
                  <a:pt x="504398" y="38100"/>
                </a:lnTo>
                <a:lnTo>
                  <a:pt x="529833" y="76200"/>
                </a:lnTo>
                <a:lnTo>
                  <a:pt x="555935" y="114300"/>
                </a:lnTo>
                <a:lnTo>
                  <a:pt x="582698" y="165100"/>
                </a:lnTo>
                <a:lnTo>
                  <a:pt x="610114" y="203200"/>
                </a:lnTo>
                <a:lnTo>
                  <a:pt x="638174" y="241300"/>
                </a:lnTo>
                <a:lnTo>
                  <a:pt x="666872" y="279400"/>
                </a:lnTo>
                <a:lnTo>
                  <a:pt x="696200" y="317500"/>
                </a:lnTo>
                <a:lnTo>
                  <a:pt x="726149" y="355600"/>
                </a:lnTo>
                <a:lnTo>
                  <a:pt x="756712" y="393700"/>
                </a:lnTo>
                <a:lnTo>
                  <a:pt x="787882" y="431800"/>
                </a:lnTo>
                <a:lnTo>
                  <a:pt x="819651" y="457200"/>
                </a:lnTo>
                <a:lnTo>
                  <a:pt x="852011" y="495300"/>
                </a:lnTo>
                <a:lnTo>
                  <a:pt x="884955" y="533400"/>
                </a:lnTo>
                <a:lnTo>
                  <a:pt x="918474" y="571500"/>
                </a:lnTo>
                <a:lnTo>
                  <a:pt x="952561" y="596900"/>
                </a:lnTo>
                <a:lnTo>
                  <a:pt x="987209" y="635000"/>
                </a:lnTo>
                <a:lnTo>
                  <a:pt x="1022409" y="660400"/>
                </a:lnTo>
                <a:lnTo>
                  <a:pt x="1058154" y="698500"/>
                </a:lnTo>
                <a:lnTo>
                  <a:pt x="1094437" y="723900"/>
                </a:lnTo>
                <a:lnTo>
                  <a:pt x="1131250" y="762000"/>
                </a:lnTo>
                <a:lnTo>
                  <a:pt x="1168584" y="787400"/>
                </a:lnTo>
                <a:lnTo>
                  <a:pt x="1206432" y="825500"/>
                </a:lnTo>
                <a:lnTo>
                  <a:pt x="1283642" y="876300"/>
                </a:lnTo>
                <a:lnTo>
                  <a:pt x="1362816" y="927100"/>
                </a:lnTo>
                <a:lnTo>
                  <a:pt x="1403120" y="965200"/>
                </a:lnTo>
                <a:lnTo>
                  <a:pt x="1485126" y="1016000"/>
                </a:lnTo>
                <a:lnTo>
                  <a:pt x="1526812" y="1028700"/>
                </a:lnTo>
                <a:lnTo>
                  <a:pt x="1568943" y="1054100"/>
                </a:lnTo>
                <a:lnTo>
                  <a:pt x="1697930" y="1130300"/>
                </a:lnTo>
                <a:lnTo>
                  <a:pt x="1741764" y="1143000"/>
                </a:lnTo>
                <a:lnTo>
                  <a:pt x="1786005" y="1168400"/>
                </a:lnTo>
                <a:lnTo>
                  <a:pt x="1830645" y="1181100"/>
                </a:lnTo>
                <a:lnTo>
                  <a:pt x="1875677" y="1206500"/>
                </a:lnTo>
                <a:lnTo>
                  <a:pt x="1921092" y="1219200"/>
                </a:lnTo>
                <a:lnTo>
                  <a:pt x="1966882" y="1244600"/>
                </a:lnTo>
                <a:lnTo>
                  <a:pt x="2443772" y="1371600"/>
                </a:lnTo>
                <a:lnTo>
                  <a:pt x="3455817" y="1371600"/>
                </a:lnTo>
                <a:lnTo>
                  <a:pt x="3504943" y="1358900"/>
                </a:lnTo>
                <a:lnTo>
                  <a:pt x="2844692" y="1358900"/>
                </a:lnTo>
                <a:lnTo>
                  <a:pt x="2792504" y="1346200"/>
                </a:lnTo>
                <a:lnTo>
                  <a:pt x="2688897" y="1346200"/>
                </a:lnTo>
                <a:lnTo>
                  <a:pt x="2637494" y="1333500"/>
                </a:lnTo>
                <a:lnTo>
                  <a:pt x="2586370" y="1333500"/>
                </a:lnTo>
                <a:lnTo>
                  <a:pt x="2535532" y="1320800"/>
                </a:lnTo>
                <a:lnTo>
                  <a:pt x="2484990" y="1320800"/>
                </a:lnTo>
                <a:lnTo>
                  <a:pt x="2335222" y="1282700"/>
                </a:lnTo>
                <a:lnTo>
                  <a:pt x="2285946" y="1282700"/>
                </a:lnTo>
                <a:lnTo>
                  <a:pt x="2237008" y="1270000"/>
                </a:lnTo>
                <a:lnTo>
                  <a:pt x="2188415" y="1244600"/>
                </a:lnTo>
                <a:lnTo>
                  <a:pt x="1997675" y="1193800"/>
                </a:lnTo>
                <a:lnTo>
                  <a:pt x="1950939" y="1168400"/>
                </a:lnTo>
                <a:lnTo>
                  <a:pt x="1904600" y="1155700"/>
                </a:lnTo>
                <a:lnTo>
                  <a:pt x="1858665" y="1130300"/>
                </a:lnTo>
                <a:lnTo>
                  <a:pt x="1813145" y="1117600"/>
                </a:lnTo>
                <a:lnTo>
                  <a:pt x="1768046" y="1092200"/>
                </a:lnTo>
                <a:lnTo>
                  <a:pt x="1723377" y="1079500"/>
                </a:lnTo>
                <a:lnTo>
                  <a:pt x="1592037" y="1003300"/>
                </a:lnTo>
                <a:lnTo>
                  <a:pt x="1506783" y="952500"/>
                </a:lnTo>
                <a:lnTo>
                  <a:pt x="1423452" y="901700"/>
                </a:lnTo>
                <a:lnTo>
                  <a:pt x="1342112" y="850900"/>
                </a:lnTo>
                <a:lnTo>
                  <a:pt x="1302210" y="825500"/>
                </a:lnTo>
                <a:lnTo>
                  <a:pt x="1262830" y="787400"/>
                </a:lnTo>
                <a:lnTo>
                  <a:pt x="1185674" y="736600"/>
                </a:lnTo>
                <a:lnTo>
                  <a:pt x="1147915" y="698500"/>
                </a:lnTo>
                <a:lnTo>
                  <a:pt x="1110711" y="673100"/>
                </a:lnTo>
                <a:lnTo>
                  <a:pt x="1074074" y="635000"/>
                </a:lnTo>
                <a:lnTo>
                  <a:pt x="1038009" y="596900"/>
                </a:lnTo>
                <a:lnTo>
                  <a:pt x="1002527" y="571500"/>
                </a:lnTo>
                <a:lnTo>
                  <a:pt x="967635" y="533400"/>
                </a:lnTo>
                <a:lnTo>
                  <a:pt x="933393" y="495300"/>
                </a:lnTo>
                <a:lnTo>
                  <a:pt x="899757" y="469900"/>
                </a:lnTo>
                <a:lnTo>
                  <a:pt x="866735" y="431800"/>
                </a:lnTo>
                <a:lnTo>
                  <a:pt x="834337" y="393700"/>
                </a:lnTo>
                <a:lnTo>
                  <a:pt x="802571" y="355600"/>
                </a:lnTo>
                <a:lnTo>
                  <a:pt x="771446" y="317500"/>
                </a:lnTo>
                <a:lnTo>
                  <a:pt x="740969" y="279400"/>
                </a:lnTo>
                <a:lnTo>
                  <a:pt x="711150" y="241300"/>
                </a:lnTo>
                <a:lnTo>
                  <a:pt x="681996" y="203200"/>
                </a:lnTo>
                <a:lnTo>
                  <a:pt x="653518" y="165100"/>
                </a:lnTo>
                <a:lnTo>
                  <a:pt x="625722" y="114300"/>
                </a:lnTo>
                <a:lnTo>
                  <a:pt x="598617" y="76200"/>
                </a:lnTo>
                <a:lnTo>
                  <a:pt x="572213" y="38100"/>
                </a:lnTo>
                <a:lnTo>
                  <a:pt x="546517" y="0"/>
                </a:lnTo>
                <a:close/>
              </a:path>
              <a:path w="5895975" h="1828800">
                <a:moveTo>
                  <a:pt x="5419950" y="0"/>
                </a:moveTo>
                <a:lnTo>
                  <a:pt x="5353083" y="0"/>
                </a:lnTo>
                <a:lnTo>
                  <a:pt x="5327385" y="38100"/>
                </a:lnTo>
                <a:lnTo>
                  <a:pt x="5300978" y="76200"/>
                </a:lnTo>
                <a:lnTo>
                  <a:pt x="5273872" y="114300"/>
                </a:lnTo>
                <a:lnTo>
                  <a:pt x="5246075" y="165100"/>
                </a:lnTo>
                <a:lnTo>
                  <a:pt x="5217595" y="203200"/>
                </a:lnTo>
                <a:lnTo>
                  <a:pt x="5188441" y="241300"/>
                </a:lnTo>
                <a:lnTo>
                  <a:pt x="5158621" y="279400"/>
                </a:lnTo>
                <a:lnTo>
                  <a:pt x="5128144" y="317500"/>
                </a:lnTo>
                <a:lnTo>
                  <a:pt x="5097018" y="355600"/>
                </a:lnTo>
                <a:lnTo>
                  <a:pt x="5065252" y="393700"/>
                </a:lnTo>
                <a:lnTo>
                  <a:pt x="5032854" y="431800"/>
                </a:lnTo>
                <a:lnTo>
                  <a:pt x="4999833" y="469900"/>
                </a:lnTo>
                <a:lnTo>
                  <a:pt x="4966196" y="495300"/>
                </a:lnTo>
                <a:lnTo>
                  <a:pt x="4931954" y="533400"/>
                </a:lnTo>
                <a:lnTo>
                  <a:pt x="4897063" y="571500"/>
                </a:lnTo>
                <a:lnTo>
                  <a:pt x="4861581" y="596900"/>
                </a:lnTo>
                <a:lnTo>
                  <a:pt x="4825517" y="635000"/>
                </a:lnTo>
                <a:lnTo>
                  <a:pt x="4788880" y="673100"/>
                </a:lnTo>
                <a:lnTo>
                  <a:pt x="4751677" y="698500"/>
                </a:lnTo>
                <a:lnTo>
                  <a:pt x="4713918" y="736600"/>
                </a:lnTo>
                <a:lnTo>
                  <a:pt x="4636763" y="787400"/>
                </a:lnTo>
                <a:lnTo>
                  <a:pt x="4597384" y="825500"/>
                </a:lnTo>
                <a:lnTo>
                  <a:pt x="4557481" y="850900"/>
                </a:lnTo>
                <a:lnTo>
                  <a:pt x="4476142" y="901700"/>
                </a:lnTo>
                <a:lnTo>
                  <a:pt x="4392811" y="952500"/>
                </a:lnTo>
                <a:lnTo>
                  <a:pt x="4307557" y="1003300"/>
                </a:lnTo>
                <a:lnTo>
                  <a:pt x="4176217" y="1079500"/>
                </a:lnTo>
                <a:lnTo>
                  <a:pt x="4131548" y="1092200"/>
                </a:lnTo>
                <a:lnTo>
                  <a:pt x="4086449" y="1117600"/>
                </a:lnTo>
                <a:lnTo>
                  <a:pt x="4040928" y="1130300"/>
                </a:lnTo>
                <a:lnTo>
                  <a:pt x="3994993" y="1155700"/>
                </a:lnTo>
                <a:lnTo>
                  <a:pt x="3948654" y="1168400"/>
                </a:lnTo>
                <a:lnTo>
                  <a:pt x="3901917" y="1193800"/>
                </a:lnTo>
                <a:lnTo>
                  <a:pt x="3711176" y="1244600"/>
                </a:lnTo>
                <a:lnTo>
                  <a:pt x="3662584" y="1270000"/>
                </a:lnTo>
                <a:lnTo>
                  <a:pt x="3613645" y="1282700"/>
                </a:lnTo>
                <a:lnTo>
                  <a:pt x="3564369" y="1282700"/>
                </a:lnTo>
                <a:lnTo>
                  <a:pt x="3414600" y="1320800"/>
                </a:lnTo>
                <a:lnTo>
                  <a:pt x="3364058" y="1320800"/>
                </a:lnTo>
                <a:lnTo>
                  <a:pt x="3313220" y="1333500"/>
                </a:lnTo>
                <a:lnTo>
                  <a:pt x="3262096" y="1333500"/>
                </a:lnTo>
                <a:lnTo>
                  <a:pt x="3210693" y="1346200"/>
                </a:lnTo>
                <a:lnTo>
                  <a:pt x="3107085" y="1346200"/>
                </a:lnTo>
                <a:lnTo>
                  <a:pt x="3054897" y="1358900"/>
                </a:lnTo>
                <a:lnTo>
                  <a:pt x="3504943" y="1358900"/>
                </a:lnTo>
                <a:lnTo>
                  <a:pt x="3932707" y="1244600"/>
                </a:lnTo>
                <a:lnTo>
                  <a:pt x="3978497" y="1219200"/>
                </a:lnTo>
                <a:lnTo>
                  <a:pt x="4023912" y="1206500"/>
                </a:lnTo>
                <a:lnTo>
                  <a:pt x="4068944" y="1181100"/>
                </a:lnTo>
                <a:lnTo>
                  <a:pt x="4113584" y="1168400"/>
                </a:lnTo>
                <a:lnTo>
                  <a:pt x="4157825" y="1143000"/>
                </a:lnTo>
                <a:lnTo>
                  <a:pt x="4201659" y="1130300"/>
                </a:lnTo>
                <a:lnTo>
                  <a:pt x="4330646" y="1054100"/>
                </a:lnTo>
                <a:lnTo>
                  <a:pt x="4372777" y="1028700"/>
                </a:lnTo>
                <a:lnTo>
                  <a:pt x="4414463" y="1016000"/>
                </a:lnTo>
                <a:lnTo>
                  <a:pt x="4496469" y="965200"/>
                </a:lnTo>
                <a:lnTo>
                  <a:pt x="4536773" y="927100"/>
                </a:lnTo>
                <a:lnTo>
                  <a:pt x="4615947" y="876300"/>
                </a:lnTo>
                <a:lnTo>
                  <a:pt x="4693157" y="825500"/>
                </a:lnTo>
                <a:lnTo>
                  <a:pt x="4731005" y="787400"/>
                </a:lnTo>
                <a:lnTo>
                  <a:pt x="4768339" y="762000"/>
                </a:lnTo>
                <a:lnTo>
                  <a:pt x="4805152" y="723900"/>
                </a:lnTo>
                <a:lnTo>
                  <a:pt x="4841435" y="698500"/>
                </a:lnTo>
                <a:lnTo>
                  <a:pt x="4877180" y="660400"/>
                </a:lnTo>
                <a:lnTo>
                  <a:pt x="4912380" y="635000"/>
                </a:lnTo>
                <a:lnTo>
                  <a:pt x="4947028" y="596900"/>
                </a:lnTo>
                <a:lnTo>
                  <a:pt x="4981115" y="571500"/>
                </a:lnTo>
                <a:lnTo>
                  <a:pt x="5014634" y="533400"/>
                </a:lnTo>
                <a:lnTo>
                  <a:pt x="5047578" y="495300"/>
                </a:lnTo>
                <a:lnTo>
                  <a:pt x="5079938" y="457200"/>
                </a:lnTo>
                <a:lnTo>
                  <a:pt x="5111707" y="431800"/>
                </a:lnTo>
                <a:lnTo>
                  <a:pt x="5142877" y="393700"/>
                </a:lnTo>
                <a:lnTo>
                  <a:pt x="5173440" y="355600"/>
                </a:lnTo>
                <a:lnTo>
                  <a:pt x="5203389" y="317500"/>
                </a:lnTo>
                <a:lnTo>
                  <a:pt x="5232717" y="279400"/>
                </a:lnTo>
                <a:lnTo>
                  <a:pt x="5261415" y="241300"/>
                </a:lnTo>
                <a:lnTo>
                  <a:pt x="5289475" y="203200"/>
                </a:lnTo>
                <a:lnTo>
                  <a:pt x="5316891" y="165100"/>
                </a:lnTo>
                <a:lnTo>
                  <a:pt x="5343654" y="114300"/>
                </a:lnTo>
                <a:lnTo>
                  <a:pt x="5369756" y="76200"/>
                </a:lnTo>
                <a:lnTo>
                  <a:pt x="5395191" y="38100"/>
                </a:lnTo>
                <a:lnTo>
                  <a:pt x="5419950" y="0"/>
                </a:lnTo>
                <a:close/>
              </a:path>
              <a:path w="5895975" h="1828800">
                <a:moveTo>
                  <a:pt x="3052716" y="990600"/>
                </a:moveTo>
                <a:lnTo>
                  <a:pt x="2846873" y="990600"/>
                </a:lnTo>
                <a:lnTo>
                  <a:pt x="2898203" y="1003300"/>
                </a:lnTo>
                <a:lnTo>
                  <a:pt x="3001386" y="1003300"/>
                </a:lnTo>
                <a:lnTo>
                  <a:pt x="3052716" y="990600"/>
                </a:lnTo>
                <a:close/>
              </a:path>
              <a:path w="5895975" h="1828800">
                <a:moveTo>
                  <a:pt x="3255221" y="977900"/>
                </a:moveTo>
                <a:lnTo>
                  <a:pt x="2644368" y="977900"/>
                </a:lnTo>
                <a:lnTo>
                  <a:pt x="2694551" y="990600"/>
                </a:lnTo>
                <a:lnTo>
                  <a:pt x="3205038" y="990600"/>
                </a:lnTo>
                <a:lnTo>
                  <a:pt x="3255221" y="977900"/>
                </a:lnTo>
                <a:close/>
              </a:path>
              <a:path w="5895975" h="1828800">
                <a:moveTo>
                  <a:pt x="3403848" y="952500"/>
                </a:moveTo>
                <a:lnTo>
                  <a:pt x="2495741" y="952500"/>
                </a:lnTo>
                <a:lnTo>
                  <a:pt x="2594499" y="977900"/>
                </a:lnTo>
                <a:lnTo>
                  <a:pt x="3305090" y="977900"/>
                </a:lnTo>
                <a:lnTo>
                  <a:pt x="3403848" y="952500"/>
                </a:lnTo>
                <a:close/>
              </a:path>
              <a:path w="5895975" h="1828800">
                <a:moveTo>
                  <a:pt x="1048837" y="0"/>
                </a:moveTo>
                <a:lnTo>
                  <a:pt x="977143" y="0"/>
                </a:lnTo>
                <a:lnTo>
                  <a:pt x="1005870" y="38100"/>
                </a:lnTo>
                <a:lnTo>
                  <a:pt x="1035330" y="76200"/>
                </a:lnTo>
                <a:lnTo>
                  <a:pt x="1065514" y="114300"/>
                </a:lnTo>
                <a:lnTo>
                  <a:pt x="1096410" y="152400"/>
                </a:lnTo>
                <a:lnTo>
                  <a:pt x="1128007" y="177800"/>
                </a:lnTo>
                <a:lnTo>
                  <a:pt x="1160297" y="215900"/>
                </a:lnTo>
                <a:lnTo>
                  <a:pt x="1193267" y="254000"/>
                </a:lnTo>
                <a:lnTo>
                  <a:pt x="1226907" y="292100"/>
                </a:lnTo>
                <a:lnTo>
                  <a:pt x="1261207" y="317500"/>
                </a:lnTo>
                <a:lnTo>
                  <a:pt x="1296157" y="355600"/>
                </a:lnTo>
                <a:lnTo>
                  <a:pt x="1331746" y="381000"/>
                </a:lnTo>
                <a:lnTo>
                  <a:pt x="1367963" y="419100"/>
                </a:lnTo>
                <a:lnTo>
                  <a:pt x="1404797" y="444500"/>
                </a:lnTo>
                <a:lnTo>
                  <a:pt x="1442239" y="482600"/>
                </a:lnTo>
                <a:lnTo>
                  <a:pt x="1480278" y="508000"/>
                </a:lnTo>
                <a:lnTo>
                  <a:pt x="1518904" y="533400"/>
                </a:lnTo>
                <a:lnTo>
                  <a:pt x="1597871" y="584200"/>
                </a:lnTo>
                <a:lnTo>
                  <a:pt x="1638193" y="622300"/>
                </a:lnTo>
                <a:lnTo>
                  <a:pt x="1679058" y="647700"/>
                </a:lnTo>
                <a:lnTo>
                  <a:pt x="1720458" y="660400"/>
                </a:lnTo>
                <a:lnTo>
                  <a:pt x="1804816" y="711200"/>
                </a:lnTo>
                <a:lnTo>
                  <a:pt x="1891183" y="762000"/>
                </a:lnTo>
                <a:lnTo>
                  <a:pt x="1935094" y="774700"/>
                </a:lnTo>
                <a:lnTo>
                  <a:pt x="1979476" y="800100"/>
                </a:lnTo>
                <a:lnTo>
                  <a:pt x="2024318" y="812800"/>
                </a:lnTo>
                <a:lnTo>
                  <a:pt x="2069610" y="838200"/>
                </a:lnTo>
                <a:lnTo>
                  <a:pt x="2161500" y="863600"/>
                </a:lnTo>
                <a:lnTo>
                  <a:pt x="2208078" y="889000"/>
                </a:lnTo>
                <a:lnTo>
                  <a:pt x="2446874" y="952500"/>
                </a:lnTo>
                <a:lnTo>
                  <a:pt x="3452715" y="952500"/>
                </a:lnTo>
                <a:lnTo>
                  <a:pt x="3501227" y="939800"/>
                </a:lnTo>
                <a:lnTo>
                  <a:pt x="2795029" y="939800"/>
                </a:lnTo>
                <a:lnTo>
                  <a:pt x="2744012" y="927100"/>
                </a:lnTo>
                <a:lnTo>
                  <a:pt x="2642904" y="927100"/>
                </a:lnTo>
                <a:lnTo>
                  <a:pt x="2543104" y="901700"/>
                </a:lnTo>
                <a:lnTo>
                  <a:pt x="2493722" y="901700"/>
                </a:lnTo>
                <a:lnTo>
                  <a:pt x="2205384" y="825500"/>
                </a:lnTo>
                <a:lnTo>
                  <a:pt x="2158757" y="800100"/>
                </a:lnTo>
                <a:lnTo>
                  <a:pt x="2066829" y="774700"/>
                </a:lnTo>
                <a:lnTo>
                  <a:pt x="2021551" y="749300"/>
                </a:lnTo>
                <a:lnTo>
                  <a:pt x="1976743" y="736600"/>
                </a:lnTo>
                <a:lnTo>
                  <a:pt x="1932419" y="711200"/>
                </a:lnTo>
                <a:lnTo>
                  <a:pt x="1888588" y="698500"/>
                </a:lnTo>
                <a:lnTo>
                  <a:pt x="1802452" y="647700"/>
                </a:lnTo>
                <a:lnTo>
                  <a:pt x="1718425" y="596900"/>
                </a:lnTo>
                <a:lnTo>
                  <a:pt x="1636596" y="546100"/>
                </a:lnTo>
                <a:lnTo>
                  <a:pt x="1557053" y="495300"/>
                </a:lnTo>
                <a:lnTo>
                  <a:pt x="1518167" y="457200"/>
                </a:lnTo>
                <a:lnTo>
                  <a:pt x="1479886" y="431800"/>
                </a:lnTo>
                <a:lnTo>
                  <a:pt x="1442222" y="406400"/>
                </a:lnTo>
                <a:lnTo>
                  <a:pt x="1405185" y="368300"/>
                </a:lnTo>
                <a:lnTo>
                  <a:pt x="1368786" y="342900"/>
                </a:lnTo>
                <a:lnTo>
                  <a:pt x="1333037" y="304800"/>
                </a:lnTo>
                <a:lnTo>
                  <a:pt x="1297948" y="279400"/>
                </a:lnTo>
                <a:lnTo>
                  <a:pt x="1263532" y="241300"/>
                </a:lnTo>
                <a:lnTo>
                  <a:pt x="1225474" y="203200"/>
                </a:lnTo>
                <a:lnTo>
                  <a:pt x="1188303" y="165100"/>
                </a:lnTo>
                <a:lnTo>
                  <a:pt x="1152038" y="127000"/>
                </a:lnTo>
                <a:lnTo>
                  <a:pt x="1116693" y="76200"/>
                </a:lnTo>
                <a:lnTo>
                  <a:pt x="1082287" y="38100"/>
                </a:lnTo>
                <a:lnTo>
                  <a:pt x="1048837" y="0"/>
                </a:lnTo>
                <a:close/>
              </a:path>
              <a:path w="5895975" h="1828800">
                <a:moveTo>
                  <a:pt x="4922457" y="0"/>
                </a:moveTo>
                <a:lnTo>
                  <a:pt x="4850752" y="0"/>
                </a:lnTo>
                <a:lnTo>
                  <a:pt x="4817302" y="38100"/>
                </a:lnTo>
                <a:lnTo>
                  <a:pt x="4782898" y="76200"/>
                </a:lnTo>
                <a:lnTo>
                  <a:pt x="4747555" y="127000"/>
                </a:lnTo>
                <a:lnTo>
                  <a:pt x="4711290" y="165100"/>
                </a:lnTo>
                <a:lnTo>
                  <a:pt x="4674119" y="203200"/>
                </a:lnTo>
                <a:lnTo>
                  <a:pt x="4636057" y="241300"/>
                </a:lnTo>
                <a:lnTo>
                  <a:pt x="4601641" y="279400"/>
                </a:lnTo>
                <a:lnTo>
                  <a:pt x="4566552" y="304800"/>
                </a:lnTo>
                <a:lnTo>
                  <a:pt x="4530803" y="342900"/>
                </a:lnTo>
                <a:lnTo>
                  <a:pt x="4494405" y="368300"/>
                </a:lnTo>
                <a:lnTo>
                  <a:pt x="4457368" y="406400"/>
                </a:lnTo>
                <a:lnTo>
                  <a:pt x="4419703" y="431800"/>
                </a:lnTo>
                <a:lnTo>
                  <a:pt x="4381423" y="457200"/>
                </a:lnTo>
                <a:lnTo>
                  <a:pt x="4342537" y="495300"/>
                </a:lnTo>
                <a:lnTo>
                  <a:pt x="4262995" y="546100"/>
                </a:lnTo>
                <a:lnTo>
                  <a:pt x="4181166" y="596900"/>
                </a:lnTo>
                <a:lnTo>
                  <a:pt x="4097140" y="647700"/>
                </a:lnTo>
                <a:lnTo>
                  <a:pt x="4011004" y="698500"/>
                </a:lnTo>
                <a:lnTo>
                  <a:pt x="3967174" y="711200"/>
                </a:lnTo>
                <a:lnTo>
                  <a:pt x="3922849" y="736600"/>
                </a:lnTo>
                <a:lnTo>
                  <a:pt x="3878042" y="749300"/>
                </a:lnTo>
                <a:lnTo>
                  <a:pt x="3832764" y="774700"/>
                </a:lnTo>
                <a:lnTo>
                  <a:pt x="3740836" y="800100"/>
                </a:lnTo>
                <a:lnTo>
                  <a:pt x="3694210" y="825500"/>
                </a:lnTo>
                <a:lnTo>
                  <a:pt x="3405872" y="901700"/>
                </a:lnTo>
                <a:lnTo>
                  <a:pt x="3356489" y="901700"/>
                </a:lnTo>
                <a:lnTo>
                  <a:pt x="3256688" y="927100"/>
                </a:lnTo>
                <a:lnTo>
                  <a:pt x="3155579" y="927100"/>
                </a:lnTo>
                <a:lnTo>
                  <a:pt x="3104562" y="939800"/>
                </a:lnTo>
                <a:lnTo>
                  <a:pt x="3501227" y="939800"/>
                </a:lnTo>
                <a:lnTo>
                  <a:pt x="3691511" y="889000"/>
                </a:lnTo>
                <a:lnTo>
                  <a:pt x="3738089" y="863600"/>
                </a:lnTo>
                <a:lnTo>
                  <a:pt x="3829980" y="838200"/>
                </a:lnTo>
                <a:lnTo>
                  <a:pt x="3875272" y="812800"/>
                </a:lnTo>
                <a:lnTo>
                  <a:pt x="3920114" y="800100"/>
                </a:lnTo>
                <a:lnTo>
                  <a:pt x="3964496" y="774700"/>
                </a:lnTo>
                <a:lnTo>
                  <a:pt x="4008407" y="762000"/>
                </a:lnTo>
                <a:lnTo>
                  <a:pt x="4094774" y="711200"/>
                </a:lnTo>
                <a:lnTo>
                  <a:pt x="4179133" y="660400"/>
                </a:lnTo>
                <a:lnTo>
                  <a:pt x="4220533" y="647700"/>
                </a:lnTo>
                <a:lnTo>
                  <a:pt x="4261399" y="622300"/>
                </a:lnTo>
                <a:lnTo>
                  <a:pt x="4301720" y="584200"/>
                </a:lnTo>
                <a:lnTo>
                  <a:pt x="4380688" y="533400"/>
                </a:lnTo>
                <a:lnTo>
                  <a:pt x="4419314" y="508000"/>
                </a:lnTo>
                <a:lnTo>
                  <a:pt x="4457353" y="482600"/>
                </a:lnTo>
                <a:lnTo>
                  <a:pt x="4494796" y="444500"/>
                </a:lnTo>
                <a:lnTo>
                  <a:pt x="4531631" y="419100"/>
                </a:lnTo>
                <a:lnTo>
                  <a:pt x="4567848" y="381000"/>
                </a:lnTo>
                <a:lnTo>
                  <a:pt x="4603437" y="355600"/>
                </a:lnTo>
                <a:lnTo>
                  <a:pt x="4638387" y="317500"/>
                </a:lnTo>
                <a:lnTo>
                  <a:pt x="4672688" y="292100"/>
                </a:lnTo>
                <a:lnTo>
                  <a:pt x="4706329" y="254000"/>
                </a:lnTo>
                <a:lnTo>
                  <a:pt x="4739299" y="215900"/>
                </a:lnTo>
                <a:lnTo>
                  <a:pt x="4771589" y="177800"/>
                </a:lnTo>
                <a:lnTo>
                  <a:pt x="4803187" y="152400"/>
                </a:lnTo>
                <a:lnTo>
                  <a:pt x="4834084" y="114300"/>
                </a:lnTo>
                <a:lnTo>
                  <a:pt x="4864268" y="76200"/>
                </a:lnTo>
                <a:lnTo>
                  <a:pt x="4893729" y="38100"/>
                </a:lnTo>
                <a:lnTo>
                  <a:pt x="4922457" y="0"/>
                </a:lnTo>
                <a:close/>
              </a:path>
              <a:path w="5895975" h="1828800">
                <a:moveTo>
                  <a:pt x="3153479" y="558800"/>
                </a:moveTo>
                <a:lnTo>
                  <a:pt x="2746113" y="558800"/>
                </a:lnTo>
                <a:lnTo>
                  <a:pt x="2796529" y="571500"/>
                </a:lnTo>
                <a:lnTo>
                  <a:pt x="3103062" y="571500"/>
                </a:lnTo>
                <a:lnTo>
                  <a:pt x="3153479" y="558800"/>
                </a:lnTo>
                <a:close/>
              </a:path>
              <a:path w="5895975" h="1828800">
                <a:moveTo>
                  <a:pt x="3253210" y="546100"/>
                </a:moveTo>
                <a:lnTo>
                  <a:pt x="2646383" y="546100"/>
                </a:lnTo>
                <a:lnTo>
                  <a:pt x="2696060" y="558800"/>
                </a:lnTo>
                <a:lnTo>
                  <a:pt x="3203533" y="558800"/>
                </a:lnTo>
                <a:lnTo>
                  <a:pt x="3253210" y="546100"/>
                </a:lnTo>
                <a:close/>
              </a:path>
              <a:path w="5895975" h="1828800">
                <a:moveTo>
                  <a:pt x="1620390" y="0"/>
                </a:moveTo>
                <a:lnTo>
                  <a:pt x="1536895" y="0"/>
                </a:lnTo>
                <a:lnTo>
                  <a:pt x="1571437" y="25400"/>
                </a:lnTo>
                <a:lnTo>
                  <a:pt x="1606750" y="63500"/>
                </a:lnTo>
                <a:lnTo>
                  <a:pt x="1642821" y="88900"/>
                </a:lnTo>
                <a:lnTo>
                  <a:pt x="1679633" y="127000"/>
                </a:lnTo>
                <a:lnTo>
                  <a:pt x="1717171" y="152400"/>
                </a:lnTo>
                <a:lnTo>
                  <a:pt x="1755421" y="177800"/>
                </a:lnTo>
                <a:lnTo>
                  <a:pt x="1794367" y="215900"/>
                </a:lnTo>
                <a:lnTo>
                  <a:pt x="1833993" y="241300"/>
                </a:lnTo>
                <a:lnTo>
                  <a:pt x="1874286" y="266700"/>
                </a:lnTo>
                <a:lnTo>
                  <a:pt x="1956807" y="317500"/>
                </a:lnTo>
                <a:lnTo>
                  <a:pt x="1999005" y="330200"/>
                </a:lnTo>
                <a:lnTo>
                  <a:pt x="2085201" y="381000"/>
                </a:lnTo>
                <a:lnTo>
                  <a:pt x="2129168" y="393700"/>
                </a:lnTo>
                <a:lnTo>
                  <a:pt x="2173695" y="419100"/>
                </a:lnTo>
                <a:lnTo>
                  <a:pt x="2218766" y="431800"/>
                </a:lnTo>
                <a:lnTo>
                  <a:pt x="2264366" y="457200"/>
                </a:lnTo>
                <a:lnTo>
                  <a:pt x="2597099" y="546100"/>
                </a:lnTo>
                <a:lnTo>
                  <a:pt x="3302495" y="546100"/>
                </a:lnTo>
                <a:lnTo>
                  <a:pt x="3399826" y="520700"/>
                </a:lnTo>
                <a:lnTo>
                  <a:pt x="2949795" y="520700"/>
                </a:lnTo>
                <a:lnTo>
                  <a:pt x="2896897" y="508000"/>
                </a:lnTo>
                <a:lnTo>
                  <a:pt x="2740355" y="508000"/>
                </a:lnTo>
                <a:lnTo>
                  <a:pt x="2688951" y="495300"/>
                </a:lnTo>
                <a:lnTo>
                  <a:pt x="2637963" y="495300"/>
                </a:lnTo>
                <a:lnTo>
                  <a:pt x="2294185" y="406400"/>
                </a:lnTo>
                <a:lnTo>
                  <a:pt x="2247160" y="381000"/>
                </a:lnTo>
                <a:lnTo>
                  <a:pt x="2200708" y="368300"/>
                </a:lnTo>
                <a:lnTo>
                  <a:pt x="2154848" y="342900"/>
                </a:lnTo>
                <a:lnTo>
                  <a:pt x="2109596" y="330200"/>
                </a:lnTo>
                <a:lnTo>
                  <a:pt x="2020988" y="279400"/>
                </a:lnTo>
                <a:lnTo>
                  <a:pt x="1935024" y="228600"/>
                </a:lnTo>
                <a:lnTo>
                  <a:pt x="1893076" y="203200"/>
                </a:lnTo>
                <a:lnTo>
                  <a:pt x="1851842" y="177800"/>
                </a:lnTo>
                <a:lnTo>
                  <a:pt x="1811339" y="152400"/>
                </a:lnTo>
                <a:lnTo>
                  <a:pt x="1771583" y="127000"/>
                </a:lnTo>
                <a:lnTo>
                  <a:pt x="1732593" y="88900"/>
                </a:lnTo>
                <a:lnTo>
                  <a:pt x="1694386" y="63500"/>
                </a:lnTo>
                <a:lnTo>
                  <a:pt x="1656979" y="25400"/>
                </a:lnTo>
                <a:lnTo>
                  <a:pt x="1620390" y="0"/>
                </a:lnTo>
                <a:close/>
              </a:path>
              <a:path w="5895975" h="1828800">
                <a:moveTo>
                  <a:pt x="4362694" y="0"/>
                </a:moveTo>
                <a:lnTo>
                  <a:pt x="4279210" y="0"/>
                </a:lnTo>
                <a:lnTo>
                  <a:pt x="4242619" y="25400"/>
                </a:lnTo>
                <a:lnTo>
                  <a:pt x="4205212" y="63500"/>
                </a:lnTo>
                <a:lnTo>
                  <a:pt x="4167004" y="88900"/>
                </a:lnTo>
                <a:lnTo>
                  <a:pt x="4128013" y="127000"/>
                </a:lnTo>
                <a:lnTo>
                  <a:pt x="4088256" y="152400"/>
                </a:lnTo>
                <a:lnTo>
                  <a:pt x="4047752" y="177800"/>
                </a:lnTo>
                <a:lnTo>
                  <a:pt x="4006517" y="203200"/>
                </a:lnTo>
                <a:lnTo>
                  <a:pt x="3964569" y="228600"/>
                </a:lnTo>
                <a:lnTo>
                  <a:pt x="3878604" y="279400"/>
                </a:lnTo>
                <a:lnTo>
                  <a:pt x="3789995" y="330200"/>
                </a:lnTo>
                <a:lnTo>
                  <a:pt x="3744743" y="342900"/>
                </a:lnTo>
                <a:lnTo>
                  <a:pt x="3698882" y="368300"/>
                </a:lnTo>
                <a:lnTo>
                  <a:pt x="3652430" y="381000"/>
                </a:lnTo>
                <a:lnTo>
                  <a:pt x="3605405" y="406400"/>
                </a:lnTo>
                <a:lnTo>
                  <a:pt x="3261626" y="495300"/>
                </a:lnTo>
                <a:lnTo>
                  <a:pt x="3210638" y="495300"/>
                </a:lnTo>
                <a:lnTo>
                  <a:pt x="3159234" y="508000"/>
                </a:lnTo>
                <a:lnTo>
                  <a:pt x="3002692" y="508000"/>
                </a:lnTo>
                <a:lnTo>
                  <a:pt x="2949795" y="520700"/>
                </a:lnTo>
                <a:lnTo>
                  <a:pt x="3399826" y="520700"/>
                </a:lnTo>
                <a:lnTo>
                  <a:pt x="3635228" y="457200"/>
                </a:lnTo>
                <a:lnTo>
                  <a:pt x="3680827" y="431800"/>
                </a:lnTo>
                <a:lnTo>
                  <a:pt x="3725898" y="419100"/>
                </a:lnTo>
                <a:lnTo>
                  <a:pt x="3770424" y="393700"/>
                </a:lnTo>
                <a:lnTo>
                  <a:pt x="3814391" y="381000"/>
                </a:lnTo>
                <a:lnTo>
                  <a:pt x="3900587" y="330200"/>
                </a:lnTo>
                <a:lnTo>
                  <a:pt x="3942785" y="317500"/>
                </a:lnTo>
                <a:lnTo>
                  <a:pt x="4025305" y="266700"/>
                </a:lnTo>
                <a:lnTo>
                  <a:pt x="4065597" y="241300"/>
                </a:lnTo>
                <a:lnTo>
                  <a:pt x="4105223" y="215900"/>
                </a:lnTo>
                <a:lnTo>
                  <a:pt x="4144169" y="177800"/>
                </a:lnTo>
                <a:lnTo>
                  <a:pt x="4182418" y="152400"/>
                </a:lnTo>
                <a:lnTo>
                  <a:pt x="4219957" y="127000"/>
                </a:lnTo>
                <a:lnTo>
                  <a:pt x="4256769" y="88900"/>
                </a:lnTo>
                <a:lnTo>
                  <a:pt x="4292839" y="63500"/>
                </a:lnTo>
                <a:lnTo>
                  <a:pt x="4328152" y="25400"/>
                </a:lnTo>
                <a:lnTo>
                  <a:pt x="4362694" y="0"/>
                </a:lnTo>
                <a:close/>
              </a:path>
            </a:pathLst>
          </a:custGeom>
          <a:solidFill>
            <a:srgbClr val="0F5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6454" y="7571685"/>
            <a:ext cx="10770771" cy="1528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8971" y="8837406"/>
            <a:ext cx="178999" cy="262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387" y="8837406"/>
            <a:ext cx="178999" cy="262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5057" y="6328519"/>
            <a:ext cx="1429862" cy="1243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5057" y="7571685"/>
            <a:ext cx="10493973" cy="1528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6377" y="6806803"/>
            <a:ext cx="10491470" cy="2029370"/>
          </a:xfrm>
          <a:custGeom>
            <a:avLst/>
            <a:gdLst/>
            <a:ahLst/>
            <a:cxnLst/>
            <a:rect l="l" t="t" r="r" b="b"/>
            <a:pathLst>
              <a:path w="10491469" h="2506345">
                <a:moveTo>
                  <a:pt x="0" y="2506269"/>
                </a:moveTo>
                <a:lnTo>
                  <a:pt x="10491355" y="2506269"/>
                </a:lnTo>
                <a:lnTo>
                  <a:pt x="10491355" y="0"/>
                </a:lnTo>
                <a:lnTo>
                  <a:pt x="0" y="0"/>
                </a:lnTo>
                <a:lnTo>
                  <a:pt x="0" y="2506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341079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1079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6846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6846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6846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812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812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807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3788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63788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1079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9524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9524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680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809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9524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6846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807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2584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809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952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807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26846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1078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9524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63788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41076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73704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73704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059483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059483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5948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29438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29438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22943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796407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96407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273704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752139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752139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229436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29436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752139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059483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229438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015210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229436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75214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229433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59483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273704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752139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796407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273701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45676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41"/>
                </a:lnTo>
                <a:lnTo>
                  <a:pt x="491827" y="487241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45676" y="8958984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22973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22973" y="89566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2296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53008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53008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5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53008" y="8956701"/>
            <a:ext cx="228767" cy="1436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53008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22969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22969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45676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67241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67241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67241" y="8958984"/>
            <a:ext cx="399415" cy="140970"/>
          </a:xfrm>
          <a:custGeom>
            <a:avLst/>
            <a:gdLst/>
            <a:ahLst/>
            <a:cxnLst/>
            <a:rect l="l" t="t" r="r" b="b"/>
            <a:pathLst>
              <a:path w="399414" h="140970">
                <a:moveTo>
                  <a:pt x="0" y="140970"/>
                </a:moveTo>
                <a:lnTo>
                  <a:pt x="399212" y="140970"/>
                </a:lnTo>
                <a:lnTo>
                  <a:pt x="399212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66454" y="8958984"/>
            <a:ext cx="92604" cy="1413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89943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89943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67241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22969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053008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67239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89943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672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53008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22973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08747" y="804396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67241" y="8046246"/>
            <a:ext cx="399415" cy="229235"/>
          </a:xfrm>
          <a:custGeom>
            <a:avLst/>
            <a:gdLst/>
            <a:ahLst/>
            <a:cxnLst/>
            <a:rect l="l" t="t" r="r" b="b"/>
            <a:pathLst>
              <a:path w="399414" h="229234">
                <a:moveTo>
                  <a:pt x="399212" y="0"/>
                </a:moveTo>
                <a:lnTo>
                  <a:pt x="0" y="0"/>
                </a:lnTo>
                <a:lnTo>
                  <a:pt x="0" y="228757"/>
                </a:lnTo>
                <a:lnTo>
                  <a:pt x="399212" y="228757"/>
                </a:lnTo>
                <a:lnTo>
                  <a:pt x="39921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66454" y="8046246"/>
            <a:ext cx="92604" cy="2287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2296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45676" y="830703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825988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17" y="0"/>
                </a:moveTo>
                <a:lnTo>
                  <a:pt x="0" y="0"/>
                </a:lnTo>
                <a:lnTo>
                  <a:pt x="0" y="487241"/>
                </a:lnTo>
                <a:lnTo>
                  <a:pt x="491817" y="487241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25988" y="9100382"/>
            <a:ext cx="492125" cy="346075"/>
          </a:xfrm>
          <a:custGeom>
            <a:avLst/>
            <a:gdLst/>
            <a:ahLst/>
            <a:cxnLst/>
            <a:rect l="l" t="t" r="r" b="b"/>
            <a:pathLst>
              <a:path w="492125" h="346075">
                <a:moveTo>
                  <a:pt x="491817" y="0"/>
                </a:moveTo>
                <a:lnTo>
                  <a:pt x="0" y="0"/>
                </a:lnTo>
                <a:lnTo>
                  <a:pt x="0" y="345853"/>
                </a:lnTo>
                <a:lnTo>
                  <a:pt x="491817" y="345853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825988" y="8958984"/>
            <a:ext cx="491817" cy="1413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303274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303274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4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303281" y="8956701"/>
            <a:ext cx="228757" cy="1436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303271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133309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133309" y="895670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13330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303280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303280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825988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347543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347546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437220" y="8958984"/>
            <a:ext cx="402590" cy="140970"/>
          </a:xfrm>
          <a:custGeom>
            <a:avLst/>
            <a:gdLst/>
            <a:ahLst/>
            <a:cxnLst/>
            <a:rect l="l" t="t" r="r" b="b"/>
            <a:pathLst>
              <a:path w="402590" h="140970">
                <a:moveTo>
                  <a:pt x="0" y="140970"/>
                </a:moveTo>
                <a:lnTo>
                  <a:pt x="402144" y="140970"/>
                </a:lnTo>
                <a:lnTo>
                  <a:pt x="402144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347543" y="8958984"/>
            <a:ext cx="89672" cy="1413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870254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870254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347543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303271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133309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347540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870254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3475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133309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303277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89047" y="8043964"/>
            <a:ext cx="207645" cy="263525"/>
          </a:xfrm>
          <a:custGeom>
            <a:avLst/>
            <a:gdLst/>
            <a:ahLst/>
            <a:cxnLst/>
            <a:rect l="l" t="t" r="r" b="b"/>
            <a:pathLst>
              <a:path w="207644" h="263525">
                <a:moveTo>
                  <a:pt x="207375" y="0"/>
                </a:moveTo>
                <a:lnTo>
                  <a:pt x="0" y="0"/>
                </a:lnTo>
                <a:lnTo>
                  <a:pt x="0" y="263070"/>
                </a:lnTo>
                <a:lnTo>
                  <a:pt x="207375" y="263070"/>
                </a:lnTo>
                <a:lnTo>
                  <a:pt x="20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297722" y="8043964"/>
            <a:ext cx="20083" cy="2630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437215" y="8046246"/>
            <a:ext cx="402590" cy="229235"/>
          </a:xfrm>
          <a:custGeom>
            <a:avLst/>
            <a:gdLst/>
            <a:ahLst/>
            <a:cxnLst/>
            <a:rect l="l" t="t" r="r" b="b"/>
            <a:pathLst>
              <a:path w="402590" h="229234">
                <a:moveTo>
                  <a:pt x="402144" y="0"/>
                </a:moveTo>
                <a:lnTo>
                  <a:pt x="0" y="0"/>
                </a:lnTo>
                <a:lnTo>
                  <a:pt x="0" y="228757"/>
                </a:lnTo>
                <a:lnTo>
                  <a:pt x="402144" y="228757"/>
                </a:lnTo>
                <a:lnTo>
                  <a:pt x="4021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303280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825984" y="8307034"/>
            <a:ext cx="470534" cy="229235"/>
          </a:xfrm>
          <a:custGeom>
            <a:avLst/>
            <a:gdLst/>
            <a:ahLst/>
            <a:cxnLst/>
            <a:rect l="l" t="t" r="r" b="b"/>
            <a:pathLst>
              <a:path w="470534" h="229234">
                <a:moveTo>
                  <a:pt x="470435" y="0"/>
                </a:moveTo>
                <a:lnTo>
                  <a:pt x="0" y="0"/>
                </a:lnTo>
                <a:lnTo>
                  <a:pt x="0" y="228757"/>
                </a:lnTo>
                <a:lnTo>
                  <a:pt x="470435" y="228757"/>
                </a:lnTo>
                <a:lnTo>
                  <a:pt x="470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297722" y="8046246"/>
            <a:ext cx="139493" cy="4895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904C1393-1EDC-4EBF-8FEB-CB822D5967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81" y="7320765"/>
            <a:ext cx="7806055" cy="951957"/>
          </a:xfrm>
          <a:prstGeom prst="rect">
            <a:avLst/>
          </a:prstGeom>
        </p:spPr>
      </p:pic>
      <p:sp>
        <p:nvSpPr>
          <p:cNvPr id="4" name="AutoShape 2" descr="JOYIN CO.,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33" y="3566443"/>
            <a:ext cx="42481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62" name="object 38">
            <a:extLst>
              <a:ext uri="{FF2B5EF4-FFF2-40B4-BE49-F238E27FC236}">
                <a16:creationId xmlns:a16="http://schemas.microsoft.com/office/drawing/2014/main" xmlns="" id="{48E7DC99-F3E3-8506-9882-E1116C1F2275}"/>
              </a:ext>
            </a:extLst>
          </p:cNvPr>
          <p:cNvSpPr/>
          <p:nvPr/>
        </p:nvSpPr>
        <p:spPr>
          <a:xfrm>
            <a:off x="0" y="1649955"/>
            <a:ext cx="9331969" cy="8854440"/>
          </a:xfrm>
          <a:custGeom>
            <a:avLst/>
            <a:gdLst/>
            <a:ahLst/>
            <a:cxnLst/>
            <a:rect l="l" t="t" r="r" b="b"/>
            <a:pathLst>
              <a:path w="10052050" h="8854440">
                <a:moveTo>
                  <a:pt x="0" y="8853918"/>
                </a:moveTo>
                <a:lnTo>
                  <a:pt x="10052049" y="8853918"/>
                </a:lnTo>
                <a:lnTo>
                  <a:pt x="10052049" y="0"/>
                </a:lnTo>
                <a:lnTo>
                  <a:pt x="0" y="0"/>
                </a:lnTo>
                <a:lnTo>
                  <a:pt x="0" y="885391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9">
            <a:extLst>
              <a:ext uri="{FF2B5EF4-FFF2-40B4-BE49-F238E27FC236}">
                <a16:creationId xmlns:a16="http://schemas.microsoft.com/office/drawing/2014/main" xmlns="" id="{642702B6-3538-1F48-E8C8-DCCBBEB2C86D}"/>
              </a:ext>
            </a:extLst>
          </p:cNvPr>
          <p:cNvSpPr txBox="1"/>
          <p:nvPr/>
        </p:nvSpPr>
        <p:spPr>
          <a:xfrm>
            <a:off x="683634" y="1929192"/>
            <a:ext cx="8180020" cy="8027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 smtClean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Компания MEAN WELL была основана в 1982 году и является одним из немногих производителей стандартных источников питания в </a:t>
            </a:r>
            <a:r>
              <a:rPr lang="ru-RU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мире.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Согласно </a:t>
            </a: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отчету </a:t>
            </a:r>
            <a:r>
              <a:rPr lang="ru-RU" sz="2000" spc="10" dirty="0" err="1">
                <a:solidFill>
                  <a:srgbClr val="FFFFFF"/>
                </a:solidFill>
                <a:latin typeface="Montserrat"/>
                <a:cs typeface="Montserrat"/>
              </a:rPr>
              <a:t>Micro</a:t>
            </a: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ru-RU" sz="2000" spc="10" dirty="0" err="1">
                <a:solidFill>
                  <a:srgbClr val="FFFFFF"/>
                </a:solidFill>
                <a:latin typeface="Montserrat"/>
                <a:cs typeface="Montserrat"/>
              </a:rPr>
              <a:t>Technology</a:t>
            </a: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ru-RU" sz="2000" spc="10" dirty="0" err="1">
                <a:solidFill>
                  <a:srgbClr val="FFFFFF"/>
                </a:solidFill>
                <a:latin typeface="Montserrat"/>
                <a:cs typeface="Montserrat"/>
              </a:rPr>
              <a:t>Consultant</a:t>
            </a: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, выпущенному в марте 2022 года, </a:t>
            </a: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MEAN WELL </a:t>
            </a: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занимает 4-е место среди международных изготовителей источников питания (постоянного тока). </a:t>
            </a:r>
            <a:endParaRPr lang="ru-RU" sz="2000" spc="10" dirty="0" smtClean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 smtClean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 smtClean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MEAN </a:t>
            </a:r>
            <a:r>
              <a:rPr lang="ru-RU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WELL в 2023 году это</a:t>
            </a:r>
            <a:r>
              <a:rPr lang="en-US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  <a:endParaRPr lang="ru-RU" sz="2000" spc="10" dirty="0" smtClean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3 исследовательских центра,</a:t>
            </a: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4 производственные площадки в </a:t>
            </a:r>
            <a:r>
              <a:rPr lang="ru-RU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Китае и Тайвани.</a:t>
            </a: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2800 </a:t>
            </a:r>
            <a:r>
              <a:rPr lang="ru-RU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сотрудников.</a:t>
            </a: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Сертификация производства по системе </a:t>
            </a:r>
            <a:r>
              <a:rPr lang="ru-RU" sz="2000" spc="10" dirty="0" err="1">
                <a:solidFill>
                  <a:srgbClr val="FFFFFF"/>
                </a:solidFill>
                <a:latin typeface="Montserrat"/>
                <a:cs typeface="Montserrat"/>
              </a:rPr>
              <a:t>менеджемента</a:t>
            </a: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качества ISO 9001:2015.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Соответствие продукции международным сертификатам качества.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Вся продукция проходит 100</a:t>
            </a:r>
            <a:r>
              <a:rPr lang="en-US" sz="2000" spc="10" dirty="0">
                <a:solidFill>
                  <a:srgbClr val="FFFFFF"/>
                </a:solidFill>
                <a:latin typeface="Montserrat"/>
                <a:cs typeface="Montserrat"/>
              </a:rPr>
              <a:t>% </a:t>
            </a: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выходной контроль.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sz="2000" dirty="0">
              <a:latin typeface="Montserrat"/>
              <a:cs typeface="Montserrat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95" y="114716"/>
            <a:ext cx="1916646" cy="116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D:\%D0%9F%D1%80%D0%B5%D0%B7%D0%B5%D0%BD%D1%82%D0%B0%D1%86%D0%B8%D0%B8\MW\%D0%9E%D0%B1%D0%B7%D0%BE%D1%80 %D0%B3%D1%80%D1%83%D0%BF%D0%BF%D1%8B-%D0%98%D0%BC%D0%BF%D1%83%D0%BB%D1%8C%D1%81%D0%BD%D1%8B%D0%B5 %D0%B8%D1%81%D1%82%D0%BE%D1%87%D0%BD%D0%B8%D0%BA%D0%B8 %D0%BF%D0%B8%D1%82%D0%B0%D0%BD%D0%B8%D1%8F_ %D0%9A%D0%BE%D0%BC%D0%BF%D0%B0%D0%BD%D0%B8%D1%8F MEAN WELL %E2%80%94 %D0%BF%D1%80%D0%BE%D0%B8%D0%B7%D0%B2%D0%BE%D0%B4%D0%B8%D1%82%D0%B5%D0%BB%D1%8C %D0%B8%D0%BC%D0%BF%D1%83%D0%BB%D1%8C%D1%81%D0%BD%D1%8B%D1%85 %D0%B8%D1%81%D1%82%D0%BE%D1%87%D0%BD%D0%B8%D0%BA%D0%BE%D0%B2 %D0%BF%D0%B8%D1%82%D0%B0%D0%BD%D0%B8%D1%8F_files\20221221_105930202212company-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AutoShape 4" descr="D:\%D0%9F%D1%80%D0%B5%D0%B7%D0%B5%D0%BD%D1%82%D0%B0%D1%86%D0%B8%D0%B8\MW\%D0%9E%D0%B1%D0%B7%D0%BE%D1%80 %D0%B3%D1%80%D1%83%D0%BF%D0%BF%D1%8B-%D0%98%D0%BC%D0%BF%D1%83%D0%BB%D1%8C%D1%81%D0%BD%D1%8B%D0%B5 %D0%B8%D1%81%D1%82%D0%BE%D1%87%D0%BD%D0%B8%D0%BA%D0%B8 %D0%BF%D0%B8%D1%82%D0%B0%D0%BD%D0%B8%D1%8F_ %D0%9A%D0%BE%D0%BC%D0%BF%D0%B0%D0%BD%D0%B8%D1%8F MEAN WELL %E2%80%94 %D0%BF%D1%80%D0%BE%D0%B8%D0%B7%D0%B2%D0%BE%D0%B4%D0%B8%D1%82%D0%B5%D0%BB%D1%8C %D0%B8%D0%BC%D0%BF%D1%83%D0%BB%D1%8C%D1%81%D0%BD%D1%8B%D1%85 %D0%B8%D1%81%D1%82%D0%BE%D1%87%D0%BD%D0%B8%D0%BA%D0%BE%D0%B2 %D0%BF%D0%B8%D1%82%D0%B0%D0%BD%D0%B8%D1%8F_files\20221221_105930202212company-e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02" y="1741084"/>
            <a:ext cx="7772400" cy="8672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650274"/>
            <a:ext cx="8855073" cy="8854440"/>
          </a:xfrm>
          <a:custGeom>
            <a:avLst/>
            <a:gdLst/>
            <a:ahLst/>
            <a:cxnLst/>
            <a:rect l="l" t="t" r="r" b="b"/>
            <a:pathLst>
              <a:path w="10052050" h="8854440">
                <a:moveTo>
                  <a:pt x="0" y="8853918"/>
                </a:moveTo>
                <a:lnTo>
                  <a:pt x="10052049" y="8853918"/>
                </a:lnTo>
                <a:lnTo>
                  <a:pt x="10052049" y="0"/>
                </a:lnTo>
                <a:lnTo>
                  <a:pt x="0" y="0"/>
                </a:lnTo>
                <a:lnTo>
                  <a:pt x="0" y="885391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49848" y="2200046"/>
            <a:ext cx="7424709" cy="55018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Линейка продуктов</a:t>
            </a:r>
            <a:r>
              <a:rPr lang="ru-RU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Преобразователи </a:t>
            </a:r>
            <a:r>
              <a:rPr lang="ru-RU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AC/DC</a:t>
            </a: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- в кожухе,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на DIN-рейку,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открытого исполнения,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для систем безопасности,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программируемые,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в стойку 19",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конфигурируемые,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зарядные устройства,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адаптеры питания,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для системы KNX,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AC-DC двунаправленные,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светодиодные драйверы,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дополнительные устройства для светодиодного освещения.</a:t>
            </a:r>
            <a:endParaRPr sz="2000" dirty="0">
              <a:latin typeface="Montserrat"/>
              <a:cs typeface="Montserrat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95" y="114716"/>
            <a:ext cx="1916646" cy="116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http://www.meanwellrussia.com/Upload/add71857-bc28-4f1b-891b-9ecce9369fc9.png?w=120&amp;h=90&amp;mode=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970" y="2152911"/>
            <a:ext cx="2228951" cy="16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www.meanwellrussia.com/Upload/da45575c-4fe2-4d5f-ab35-ee13837b96f2.png?w=120&amp;h=90&amp;mode=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266" y="2147501"/>
            <a:ext cx="2170847" cy="16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www.meanwellrussia.com/Upload/67db9144-797f-4788-a86e-f3a39a21d8aa.png?w=120&amp;h=90&amp;mode=cr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570" y="2152911"/>
            <a:ext cx="203887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http://www.meanwellrussia.com/Upload/5ed5e61b-fc79-4a8e-b524-6872d267d876.png?w=120&amp;h=90&amp;mode=cro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290" y="2147501"/>
            <a:ext cx="2093207" cy="15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http://www.meanwellrussia.com/Upload/f2b00336-989d-4049-8057-8373e8a39e20.png?w=120&amp;h=90&amp;mode=cro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969" y="4849346"/>
            <a:ext cx="2228951" cy="15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http://www.meanwellrussia.com/Upload/a50ff104-ed95-46a1-8124-aa048a411132.png?w=120&amp;h=90&amp;mode=cro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265" y="4819687"/>
            <a:ext cx="2170847" cy="14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http://www.meanwellrussia.com/Upload/dd49cbfe-91ae-450d-a172-e9dc607aba6c.png?w=120&amp;h=90&amp;mode=cro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570" y="4845595"/>
            <a:ext cx="2038878" cy="15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http://www.meanwellrussia.com/Upload/5ea3da6a-07a1-484e-b3bb-781ef9bde473.PNG?w=120&amp;h=90&amp;mode=cro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071" y="7472690"/>
            <a:ext cx="2101362" cy="127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http://www.meanwellrussia.com/Upload/0d0c3675-7495-414e-bc33-b2c2d56e3929.png?w=120&amp;h=90&amp;mode=cro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18" y="7447631"/>
            <a:ext cx="2217902" cy="166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 descr="http://www.meanwellrussia.com/Upload/666eb1b0-d109-4c9d-86b4-c2ff127e62ef.png?w=120&amp;h=90&amp;mode=cr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264" y="7410914"/>
            <a:ext cx="2170847" cy="16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2" descr="http://www.meanwellrussia.com/Upload/f8b9cbc0-f60d-43fc-9ea4-3bf003390415.png?w=120&amp;h=90&amp;mode=cr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289" y="4804848"/>
            <a:ext cx="2093207" cy="15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4" descr="http://www.meanwellrussia.com/Upload/cae03143-2718-413b-b6e8-3114e39e0827.png?w=120&amp;h=90&amp;mode=cro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448" y="7580193"/>
            <a:ext cx="2041152" cy="15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650274"/>
            <a:ext cx="8855073" cy="8854440"/>
          </a:xfrm>
          <a:custGeom>
            <a:avLst/>
            <a:gdLst/>
            <a:ahLst/>
            <a:cxnLst/>
            <a:rect l="l" t="t" r="r" b="b"/>
            <a:pathLst>
              <a:path w="10052050" h="8854440">
                <a:moveTo>
                  <a:pt x="0" y="8853918"/>
                </a:moveTo>
                <a:lnTo>
                  <a:pt x="10052049" y="8853918"/>
                </a:lnTo>
                <a:lnTo>
                  <a:pt x="10052049" y="0"/>
                </a:lnTo>
                <a:lnTo>
                  <a:pt x="0" y="0"/>
                </a:lnTo>
                <a:lnTo>
                  <a:pt x="0" y="885391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49848" y="2200046"/>
            <a:ext cx="7424709" cy="6796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Линейка продуктов</a:t>
            </a:r>
            <a:r>
              <a:rPr lang="ru-RU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 smtClean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Преобразователи DC/DC: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на DIN-рейку,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модульные,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для установки на плату,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открытого исполнения,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в кожухе</a:t>
            </a:r>
            <a:r>
              <a:rPr lang="ru-RU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.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 smtClean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Преобразователи DC/AC: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преобразователи с модифицированной синусоидой,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преобразователи с чистой синусоидой,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инверторы для солнечных батарей,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AC-DC двунаправленные</a:t>
            </a:r>
            <a:r>
              <a:rPr lang="ru-RU" sz="2000" spc="10" dirty="0" smtClean="0">
                <a:solidFill>
                  <a:srgbClr val="FFFFFF"/>
                </a:solidFill>
                <a:latin typeface="Montserrat"/>
                <a:cs typeface="Montserrat"/>
              </a:rPr>
              <a:t>.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 smtClean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Преобразователи AC/AC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для частотных преобразователей.</a:t>
            </a: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sz="2000" dirty="0">
              <a:latin typeface="Montserrat"/>
              <a:cs typeface="Montserrat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95" y="114716"/>
            <a:ext cx="1916646" cy="116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6" descr="http://www.meanwellrussia.com/Upload/2db21669-c5d4-4336-8e54-7043b6b4756c.png?w=120&amp;h=90&amp;mode=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964" y="2857434"/>
            <a:ext cx="1809442" cy="13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8" descr="http://www.meanwellrussia.com/Upload/009d4cce-c098-42f5-8c99-91445c0339d1.png?w=120&amp;h=90&amp;mode=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194" y="2918372"/>
            <a:ext cx="1728192" cy="12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0" descr="http://www.meanwellrussia.com/Upload/f9612591-4887-4bbf-aadf-88527bfc7829.png?w=120&amp;h=90&amp;mode=cr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426" y="2918372"/>
            <a:ext cx="172819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2" descr="http://www.meanwellrussia.com/Upload/c2447895-08c3-479b-8268-51a8ed2520e8.png?w=120&amp;h=90&amp;mode=cro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642" y="2857434"/>
            <a:ext cx="1809443" cy="135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4" descr="http://www.meanwellrussia.com/Upload/5ea1a211-a0e0-428b-afc8-d5b36190e88a.png?w=120&amp;h=90&amp;mode=cro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082" y="2857434"/>
            <a:ext cx="1809443" cy="135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www.meanwellrussia.com/Upload/b634dbc3-9714-447f-bbdb-becd15186107.png?w=120&amp;h=90&amp;mode=cro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964" y="5531558"/>
            <a:ext cx="1809442" cy="13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www.meanwellrussia.com/Upload/58d34c93-c73d-42ad-82fe-6e1cdb8c5d90.png?w=120&amp;h=90&amp;mode=cro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984" y="5579182"/>
            <a:ext cx="1809442" cy="12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://www.meanwellrussia.com/Upload/fb56f2be-762f-4cd3-a2d9-b66080aedc9d.png?w=120&amp;h=90&amp;mode=cro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248" y="5483932"/>
            <a:ext cx="1809442" cy="13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http://www.meanwellrussia.com/Upload/297e00dd-db78-416a-9583-90e35498f951.png?w=120&amp;h=90&amp;mode=cro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504" y="5483931"/>
            <a:ext cx="1809442" cy="13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http://www.meanwellrussia.com/Upload/726d40a6-46b4-4031-922e-8a9d8c5971de.png?w=120&amp;h=90&amp;mode=cr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964" y="7886923"/>
            <a:ext cx="1809442" cy="13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Стиль_2021_present_1920.potx" id="{F3A29179-B496-40D7-A61E-5EAF1CDBD8FF}" vid="{25908ECC-0955-4BC4-9308-D89E52B0DB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Промэлектроника 2021</Template>
  <TotalTime>9204</TotalTime>
  <Words>235</Words>
  <Application>Microsoft Office PowerPoint</Application>
  <PresentationFormat>Произвольный</PresentationFormat>
  <Paragraphs>55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Коршунов Денис</dc:creator>
  <cp:lastModifiedBy>SergK</cp:lastModifiedBy>
  <cp:revision>16</cp:revision>
  <dcterms:created xsi:type="dcterms:W3CDTF">2021-05-27T07:34:49Z</dcterms:created>
  <dcterms:modified xsi:type="dcterms:W3CDTF">2023-04-11T03:52:37Z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2021-05-26T00:00:00Z</vt:filetime>
  </property>
</Properties>
</file>